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60"/>
  </p:notesMasterIdLst>
  <p:sldIdLst>
    <p:sldId id="256" r:id="rId3"/>
    <p:sldId id="302" r:id="rId4"/>
    <p:sldId id="301" r:id="rId5"/>
    <p:sldId id="306" r:id="rId6"/>
    <p:sldId id="257" r:id="rId7"/>
    <p:sldId id="259" r:id="rId8"/>
    <p:sldId id="294" r:id="rId9"/>
    <p:sldId id="312" r:id="rId10"/>
    <p:sldId id="313" r:id="rId11"/>
    <p:sldId id="314" r:id="rId12"/>
    <p:sldId id="316" r:id="rId13"/>
    <p:sldId id="290" r:id="rId14"/>
    <p:sldId id="321" r:id="rId15"/>
    <p:sldId id="319" r:id="rId16"/>
    <p:sldId id="320" r:id="rId17"/>
    <p:sldId id="291" r:id="rId18"/>
    <p:sldId id="295" r:id="rId19"/>
    <p:sldId id="317" r:id="rId20"/>
    <p:sldId id="311" r:id="rId21"/>
    <p:sldId id="307" r:id="rId22"/>
    <p:sldId id="296" r:id="rId23"/>
    <p:sldId id="297" r:id="rId24"/>
    <p:sldId id="298" r:id="rId25"/>
    <p:sldId id="308" r:id="rId26"/>
    <p:sldId id="292" r:id="rId27"/>
    <p:sldId id="309" r:id="rId28"/>
    <p:sldId id="310" r:id="rId29"/>
    <p:sldId id="258"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Lst>
  <p:sldSz cx="9144000" cy="5143500" type="screen16x9"/>
  <p:notesSz cx="6858000" cy="9144000"/>
  <p:embeddedFontLst>
    <p:embeddedFont>
      <p:font typeface="Amatic SC" panose="00000500000000000000" pitchFamily="2" charset="-79"/>
      <p:regular r:id="rId61"/>
      <p:bold r:id="rId62"/>
    </p:embeddedFont>
    <p:embeddedFont>
      <p:font typeface="Bebas Neue" panose="02020500000000000000" charset="0"/>
      <p:regular r:id="rId63"/>
    </p:embeddedFont>
    <p:embeddedFont>
      <p:font typeface="Cabin" panose="02020500000000000000"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Days One" panose="02020500000000000000" charset="0"/>
      <p:regular r:id="rId72"/>
    </p:embeddedFont>
    <p:embeddedFont>
      <p:font typeface="Proxima Nova" panose="02020500000000000000" charset="0"/>
      <p:regular r:id="rId73"/>
      <p:bold r:id="rId74"/>
      <p:italic r:id="rId75"/>
      <p:boldItalic r:id="rId76"/>
    </p:embeddedFont>
    <p:embeddedFont>
      <p:font typeface="Proxima Nova Semibold" panose="02020500000000000000" charset="0"/>
      <p:regular r:id="rId77"/>
      <p:bold r:id="rId78"/>
      <p:boldItalic r:id="rId79"/>
    </p:embeddedFont>
    <p:embeddedFont>
      <p:font typeface="Roboto Medium" panose="02000000000000000000" pitchFamily="2" charset="0"/>
      <p:regular r:id="rId80"/>
      <p:bold r:id="rId81"/>
      <p:italic r:id="rId82"/>
      <p:boldItalic r:id="rId83"/>
    </p:embeddedFont>
    <p:embeddedFont>
      <p:font typeface="微軟正黑體" panose="020B0604030504040204" pitchFamily="34" charset="-12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9E0D3E-2A85-4104-8F9D-153933CE4207}">
  <a:tblStyle styleId="{829E0D3E-2A85-4104-8F9D-153933CE42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240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font" Target="fonts/font24.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 Id="rId87" Type="http://schemas.openxmlformats.org/officeDocument/2006/relationships/viewProps" Target="viewProps.xml"/><Relationship Id="rId61" Type="http://schemas.openxmlformats.org/officeDocument/2006/relationships/font" Target="fonts/font1.fntdata"/><Relationship Id="rId82" Type="http://schemas.openxmlformats.org/officeDocument/2006/relationships/font" Target="fonts/font2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044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04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26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23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01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420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261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5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193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0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56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724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851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375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3709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696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43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514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9996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7806738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7806738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707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780255391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780255391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78067381a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78067381a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78067381a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78067381a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78067381a4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78067381a4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78067381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78067381a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78067381a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78067381a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8067381a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78067381a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78067381a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78067381a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78067381a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78067381a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78067381a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78067381a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960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7947c407dd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7947c407d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7947c407dd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7947c407dd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7947c407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7947c407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7947c407dd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17947c407dd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7947c407dd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7947c407dd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7947c407dd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7947c407dd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17947c407dd_0_3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17947c407dd_0_3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17947c407dd_0_3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17947c407dd_0_3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5"/>
        <p:cNvGrpSpPr/>
        <p:nvPr/>
      </p:nvGrpSpPr>
      <p:grpSpPr>
        <a:xfrm>
          <a:off x="0" y="0"/>
          <a:ext cx="0" cy="0"/>
          <a:chOff x="0" y="0"/>
          <a:chExt cx="0" cy="0"/>
        </a:xfrm>
      </p:grpSpPr>
      <p:sp>
        <p:nvSpPr>
          <p:cNvPr id="4426" name="Google Shape;4426;g17947c407dd_0_3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7" name="Google Shape;4427;g17947c407dd_0_3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0"/>
        <p:cNvGrpSpPr/>
        <p:nvPr/>
      </p:nvGrpSpPr>
      <p:grpSpPr>
        <a:xfrm>
          <a:off x="0" y="0"/>
          <a:ext cx="0" cy="0"/>
          <a:chOff x="0" y="0"/>
          <a:chExt cx="0" cy="0"/>
        </a:xfrm>
      </p:grpSpPr>
      <p:sp>
        <p:nvSpPr>
          <p:cNvPr id="4831" name="Google Shape;4831;g17947c407dd_0_4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2" name="Google Shape;4832;g17947c407dd_0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7947c407dd_0_4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7947c407dd_0_4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4"/>
        <p:cNvGrpSpPr/>
        <p:nvPr/>
      </p:nvGrpSpPr>
      <p:grpSpPr>
        <a:xfrm>
          <a:off x="0" y="0"/>
          <a:ext cx="0" cy="0"/>
          <a:chOff x="0" y="0"/>
          <a:chExt cx="0" cy="0"/>
        </a:xfrm>
      </p:grpSpPr>
      <p:sp>
        <p:nvSpPr>
          <p:cNvPr id="5625" name="Google Shape;5625;g17947c407dd_0_4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6" name="Google Shape;5626;g17947c407dd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5"/>
        <p:cNvGrpSpPr/>
        <p:nvPr/>
      </p:nvGrpSpPr>
      <p:grpSpPr>
        <a:xfrm>
          <a:off x="0" y="0"/>
          <a:ext cx="0" cy="0"/>
          <a:chOff x="0" y="0"/>
          <a:chExt cx="0" cy="0"/>
        </a:xfrm>
      </p:grpSpPr>
      <p:sp>
        <p:nvSpPr>
          <p:cNvPr id="5986" name="Google Shape;5986;g17947c407dd_0_5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7" name="Google Shape;5987;g17947c407dd_0_5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5"/>
        <p:cNvGrpSpPr/>
        <p:nvPr/>
      </p:nvGrpSpPr>
      <p:grpSpPr>
        <a:xfrm>
          <a:off x="0" y="0"/>
          <a:ext cx="0" cy="0"/>
          <a:chOff x="0" y="0"/>
          <a:chExt cx="0" cy="0"/>
        </a:xfrm>
      </p:grpSpPr>
      <p:sp>
        <p:nvSpPr>
          <p:cNvPr id="6496" name="Google Shape;6496;g17947c407dd_0_5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7" name="Google Shape;6497;g17947c407dd_0_5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5"/>
        <p:cNvGrpSpPr/>
        <p:nvPr/>
      </p:nvGrpSpPr>
      <p:grpSpPr>
        <a:xfrm>
          <a:off x="0" y="0"/>
          <a:ext cx="0" cy="0"/>
          <a:chOff x="0" y="0"/>
          <a:chExt cx="0" cy="0"/>
        </a:xfrm>
      </p:grpSpPr>
      <p:sp>
        <p:nvSpPr>
          <p:cNvPr id="7116" name="Google Shape;7116;g17947c407dd_0_6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7" name="Google Shape;7117;g17947c407dd_0_6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9"/>
        <p:cNvGrpSpPr/>
        <p:nvPr/>
      </p:nvGrpSpPr>
      <p:grpSpPr>
        <a:xfrm>
          <a:off x="0" y="0"/>
          <a:ext cx="0" cy="0"/>
          <a:chOff x="0" y="0"/>
          <a:chExt cx="0" cy="0"/>
        </a:xfrm>
      </p:grpSpPr>
      <p:sp>
        <p:nvSpPr>
          <p:cNvPr id="7710" name="Google Shape;7710;g17947c407dd_0_6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1" name="Google Shape;7711;g17947c407dd_0_6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0"/>
        <p:cNvGrpSpPr/>
        <p:nvPr/>
      </p:nvGrpSpPr>
      <p:grpSpPr>
        <a:xfrm>
          <a:off x="0" y="0"/>
          <a:ext cx="0" cy="0"/>
          <a:chOff x="0" y="0"/>
          <a:chExt cx="0" cy="0"/>
        </a:xfrm>
      </p:grpSpPr>
      <p:sp>
        <p:nvSpPr>
          <p:cNvPr id="8031" name="Google Shape;8031;g17947c407dd_0_7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2" name="Google Shape;8032;g17947c407dd_0_7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8"/>
        <p:cNvGrpSpPr/>
        <p:nvPr/>
      </p:nvGrpSpPr>
      <p:grpSpPr>
        <a:xfrm>
          <a:off x="0" y="0"/>
          <a:ext cx="0" cy="0"/>
          <a:chOff x="0" y="0"/>
          <a:chExt cx="0" cy="0"/>
        </a:xfrm>
      </p:grpSpPr>
      <p:sp>
        <p:nvSpPr>
          <p:cNvPr id="8339" name="Google Shape;8339;g17947c407dd_0_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0" name="Google Shape;8340;g17947c407dd_0_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58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58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3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9200" y="-45900"/>
            <a:ext cx="9334475" cy="5235300"/>
            <a:chOff x="-89200" y="-45900"/>
            <a:chExt cx="9334475" cy="5235300"/>
          </a:xfrm>
        </p:grpSpPr>
        <p:grpSp>
          <p:nvGrpSpPr>
            <p:cNvPr id="10" name="Google Shape;10;p2"/>
            <p:cNvGrpSpPr/>
            <p:nvPr/>
          </p:nvGrpSpPr>
          <p:grpSpPr>
            <a:xfrm>
              <a:off x="477625" y="-45900"/>
              <a:ext cx="8767650" cy="5235300"/>
              <a:chOff x="477625" y="-45900"/>
              <a:chExt cx="8767650" cy="5235300"/>
            </a:xfrm>
          </p:grpSpPr>
          <p:sp>
            <p:nvSpPr>
              <p:cNvPr id="11" name="Google Shape;11;p2"/>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9200" y="498000"/>
              <a:ext cx="9322500" cy="4553625"/>
              <a:chOff x="-89200" y="498000"/>
              <a:chExt cx="9322500" cy="4553625"/>
            </a:xfrm>
          </p:grpSpPr>
          <p:sp>
            <p:nvSpPr>
              <p:cNvPr id="31" name="Google Shape;31;p2"/>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41;p2"/>
          <p:cNvSpPr txBox="1">
            <a:spLocks noGrp="1"/>
          </p:cNvSpPr>
          <p:nvPr>
            <p:ph type="ctrTitle"/>
          </p:nvPr>
        </p:nvSpPr>
        <p:spPr>
          <a:xfrm>
            <a:off x="1417050" y="1410450"/>
            <a:ext cx="6309900" cy="1671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latin typeface="Days One"/>
                <a:ea typeface="Days One"/>
                <a:cs typeface="Days One"/>
                <a:sym typeface="Days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2392500" y="3718425"/>
            <a:ext cx="43590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600">
                <a:latin typeface="Cabin"/>
                <a:ea typeface="Cabin"/>
                <a:cs typeface="Cabin"/>
                <a:sym typeface="Cab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sldNum" idx="12"/>
          </p:nvPr>
        </p:nvSpPr>
        <p:spPr>
          <a:xfrm>
            <a:off x="715109" y="466985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9"/>
        <p:cNvGrpSpPr/>
        <p:nvPr/>
      </p:nvGrpSpPr>
      <p:grpSpPr>
        <a:xfrm>
          <a:off x="0" y="0"/>
          <a:ext cx="0" cy="0"/>
          <a:chOff x="0" y="0"/>
          <a:chExt cx="0" cy="0"/>
        </a:xfrm>
      </p:grpSpPr>
      <p:grpSp>
        <p:nvGrpSpPr>
          <p:cNvPr id="340" name="Google Shape;340;p11"/>
          <p:cNvGrpSpPr/>
          <p:nvPr/>
        </p:nvGrpSpPr>
        <p:grpSpPr>
          <a:xfrm>
            <a:off x="-89200" y="-45900"/>
            <a:ext cx="9334475" cy="5235300"/>
            <a:chOff x="-89200" y="-45900"/>
            <a:chExt cx="9334475" cy="5235300"/>
          </a:xfrm>
        </p:grpSpPr>
        <p:grpSp>
          <p:nvGrpSpPr>
            <p:cNvPr id="341" name="Google Shape;341;p11"/>
            <p:cNvGrpSpPr/>
            <p:nvPr/>
          </p:nvGrpSpPr>
          <p:grpSpPr>
            <a:xfrm>
              <a:off x="477625" y="-45900"/>
              <a:ext cx="8767650" cy="5235300"/>
              <a:chOff x="477625" y="-45900"/>
              <a:chExt cx="8767650" cy="5235300"/>
            </a:xfrm>
          </p:grpSpPr>
          <p:sp>
            <p:nvSpPr>
              <p:cNvPr id="342" name="Google Shape;342;p11"/>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1"/>
            <p:cNvGrpSpPr/>
            <p:nvPr/>
          </p:nvGrpSpPr>
          <p:grpSpPr>
            <a:xfrm>
              <a:off x="-89200" y="498000"/>
              <a:ext cx="9322500" cy="4553625"/>
              <a:chOff x="-89200" y="498000"/>
              <a:chExt cx="9322500" cy="4553625"/>
            </a:xfrm>
          </p:grpSpPr>
          <p:sp>
            <p:nvSpPr>
              <p:cNvPr id="362" name="Google Shape;362;p11"/>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 name="Google Shape;372;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73" name="Google Shape;373;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4" name="Google Shape;374;p11"/>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76"/>
        <p:cNvGrpSpPr/>
        <p:nvPr/>
      </p:nvGrpSpPr>
      <p:grpSpPr>
        <a:xfrm>
          <a:off x="0" y="0"/>
          <a:ext cx="0" cy="0"/>
          <a:chOff x="0" y="0"/>
          <a:chExt cx="0" cy="0"/>
        </a:xfrm>
      </p:grpSpPr>
      <p:grpSp>
        <p:nvGrpSpPr>
          <p:cNvPr id="377" name="Google Shape;377;p13"/>
          <p:cNvGrpSpPr/>
          <p:nvPr/>
        </p:nvGrpSpPr>
        <p:grpSpPr>
          <a:xfrm>
            <a:off x="-89200" y="-45900"/>
            <a:ext cx="9334475" cy="5235300"/>
            <a:chOff x="-89200" y="-45900"/>
            <a:chExt cx="9334475" cy="5235300"/>
          </a:xfrm>
        </p:grpSpPr>
        <p:grpSp>
          <p:nvGrpSpPr>
            <p:cNvPr id="378" name="Google Shape;378;p13"/>
            <p:cNvGrpSpPr/>
            <p:nvPr/>
          </p:nvGrpSpPr>
          <p:grpSpPr>
            <a:xfrm>
              <a:off x="477625" y="-45900"/>
              <a:ext cx="8767650" cy="5235300"/>
              <a:chOff x="477625" y="-45900"/>
              <a:chExt cx="8767650" cy="5235300"/>
            </a:xfrm>
          </p:grpSpPr>
          <p:sp>
            <p:nvSpPr>
              <p:cNvPr id="379" name="Google Shape;379;p1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3"/>
            <p:cNvGrpSpPr/>
            <p:nvPr/>
          </p:nvGrpSpPr>
          <p:grpSpPr>
            <a:xfrm>
              <a:off x="-89200" y="498000"/>
              <a:ext cx="9322500" cy="4553625"/>
              <a:chOff x="-89200" y="498000"/>
              <a:chExt cx="9322500" cy="4553625"/>
            </a:xfrm>
          </p:grpSpPr>
          <p:sp>
            <p:nvSpPr>
              <p:cNvPr id="399" name="Google Shape;399;p1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 name="Google Shape;409;p13"/>
          <p:cNvSpPr txBox="1">
            <a:spLocks noGrp="1"/>
          </p:cNvSpPr>
          <p:nvPr>
            <p:ph type="title" hasCustomPrompt="1"/>
          </p:nvPr>
        </p:nvSpPr>
        <p:spPr>
          <a:xfrm>
            <a:off x="14879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0" name="Google Shape;410;p13"/>
          <p:cNvSpPr txBox="1">
            <a:spLocks noGrp="1"/>
          </p:cNvSpPr>
          <p:nvPr>
            <p:ph type="subTitle" idx="1"/>
          </p:nvPr>
        </p:nvSpPr>
        <p:spPr>
          <a:xfrm>
            <a:off x="7200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1" name="Google Shape;411;p13"/>
          <p:cNvSpPr txBox="1">
            <a:spLocks noGrp="1"/>
          </p:cNvSpPr>
          <p:nvPr>
            <p:ph type="title" idx="2" hasCustomPrompt="1"/>
          </p:nvPr>
        </p:nvSpPr>
        <p:spPr>
          <a:xfrm>
            <a:off x="41716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2" name="Google Shape;412;p13"/>
          <p:cNvSpPr txBox="1">
            <a:spLocks noGrp="1"/>
          </p:cNvSpPr>
          <p:nvPr>
            <p:ph type="subTitle" idx="3"/>
          </p:nvPr>
        </p:nvSpPr>
        <p:spPr>
          <a:xfrm>
            <a:off x="34038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3" name="Google Shape;413;p13"/>
          <p:cNvSpPr txBox="1">
            <a:spLocks noGrp="1"/>
          </p:cNvSpPr>
          <p:nvPr>
            <p:ph type="title" idx="4" hasCustomPrompt="1"/>
          </p:nvPr>
        </p:nvSpPr>
        <p:spPr>
          <a:xfrm>
            <a:off x="68554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4" name="Google Shape;414;p13"/>
          <p:cNvSpPr txBox="1">
            <a:spLocks noGrp="1"/>
          </p:cNvSpPr>
          <p:nvPr>
            <p:ph type="subTitle" idx="5"/>
          </p:nvPr>
        </p:nvSpPr>
        <p:spPr>
          <a:xfrm>
            <a:off x="60876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5" name="Google Shape;415;p13"/>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416" name="Google Shape;416;p13"/>
          <p:cNvSpPr txBox="1">
            <a:spLocks noGrp="1"/>
          </p:cNvSpPr>
          <p:nvPr>
            <p:ph type="title" idx="6"/>
          </p:nvPr>
        </p:nvSpPr>
        <p:spPr>
          <a:xfrm>
            <a:off x="720000" y="5444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13"/>
          <p:cNvSpPr txBox="1">
            <a:spLocks noGrp="1"/>
          </p:cNvSpPr>
          <p:nvPr>
            <p:ph type="subTitle" idx="7"/>
          </p:nvPr>
        </p:nvSpPr>
        <p:spPr>
          <a:xfrm>
            <a:off x="7151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8" name="Google Shape;418;p13"/>
          <p:cNvSpPr txBox="1">
            <a:spLocks noGrp="1"/>
          </p:cNvSpPr>
          <p:nvPr>
            <p:ph type="subTitle" idx="8"/>
          </p:nvPr>
        </p:nvSpPr>
        <p:spPr>
          <a:xfrm>
            <a:off x="34038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3"/>
          <p:cNvSpPr txBox="1">
            <a:spLocks noGrp="1"/>
          </p:cNvSpPr>
          <p:nvPr>
            <p:ph type="subTitle" idx="9"/>
          </p:nvPr>
        </p:nvSpPr>
        <p:spPr>
          <a:xfrm>
            <a:off x="60925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420" name="Google Shape;420;p13"/>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1"/>
        <p:cNvGrpSpPr/>
        <p:nvPr/>
      </p:nvGrpSpPr>
      <p:grpSpPr>
        <a:xfrm>
          <a:off x="0" y="0"/>
          <a:ext cx="0" cy="0"/>
          <a:chOff x="0" y="0"/>
          <a:chExt cx="0" cy="0"/>
        </a:xfrm>
      </p:grpSpPr>
      <p:grpSp>
        <p:nvGrpSpPr>
          <p:cNvPr id="422" name="Google Shape;422;p14"/>
          <p:cNvGrpSpPr/>
          <p:nvPr/>
        </p:nvGrpSpPr>
        <p:grpSpPr>
          <a:xfrm>
            <a:off x="-89200" y="-45900"/>
            <a:ext cx="9334475" cy="5235300"/>
            <a:chOff x="-89200" y="-45900"/>
            <a:chExt cx="9334475" cy="5235300"/>
          </a:xfrm>
        </p:grpSpPr>
        <p:grpSp>
          <p:nvGrpSpPr>
            <p:cNvPr id="423" name="Google Shape;423;p14"/>
            <p:cNvGrpSpPr/>
            <p:nvPr/>
          </p:nvGrpSpPr>
          <p:grpSpPr>
            <a:xfrm>
              <a:off x="477625" y="-45900"/>
              <a:ext cx="8767650" cy="5235300"/>
              <a:chOff x="477625" y="-45900"/>
              <a:chExt cx="8767650" cy="5235300"/>
            </a:xfrm>
          </p:grpSpPr>
          <p:sp>
            <p:nvSpPr>
              <p:cNvPr id="424" name="Google Shape;424;p1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4"/>
            <p:cNvGrpSpPr/>
            <p:nvPr/>
          </p:nvGrpSpPr>
          <p:grpSpPr>
            <a:xfrm>
              <a:off x="-89200" y="498000"/>
              <a:ext cx="9322500" cy="4553625"/>
              <a:chOff x="-89200" y="498000"/>
              <a:chExt cx="9322500" cy="4553625"/>
            </a:xfrm>
          </p:grpSpPr>
          <p:sp>
            <p:nvSpPr>
              <p:cNvPr id="444" name="Google Shape;444;p1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4" name="Google Shape;454;p14"/>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55" name="Google Shape;455;p14"/>
          <p:cNvSpPr txBox="1">
            <a:spLocks noGrp="1"/>
          </p:cNvSpPr>
          <p:nvPr>
            <p:ph type="subTitle" idx="1"/>
          </p:nvPr>
        </p:nvSpPr>
        <p:spPr>
          <a:xfrm>
            <a:off x="1876000" y="1095688"/>
            <a:ext cx="6552900" cy="178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R="91440"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56" name="Google Shape;456;p1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57"/>
        <p:cNvGrpSpPr/>
        <p:nvPr/>
      </p:nvGrpSpPr>
      <p:grpSpPr>
        <a:xfrm>
          <a:off x="0" y="0"/>
          <a:ext cx="0" cy="0"/>
          <a:chOff x="0" y="0"/>
          <a:chExt cx="0" cy="0"/>
        </a:xfrm>
      </p:grpSpPr>
      <p:grpSp>
        <p:nvGrpSpPr>
          <p:cNvPr id="458" name="Google Shape;458;p15"/>
          <p:cNvGrpSpPr/>
          <p:nvPr/>
        </p:nvGrpSpPr>
        <p:grpSpPr>
          <a:xfrm>
            <a:off x="-89200" y="-45900"/>
            <a:ext cx="9334475" cy="5235300"/>
            <a:chOff x="-89200" y="-45900"/>
            <a:chExt cx="9334475" cy="5235300"/>
          </a:xfrm>
        </p:grpSpPr>
        <p:grpSp>
          <p:nvGrpSpPr>
            <p:cNvPr id="459" name="Google Shape;459;p15"/>
            <p:cNvGrpSpPr/>
            <p:nvPr/>
          </p:nvGrpSpPr>
          <p:grpSpPr>
            <a:xfrm>
              <a:off x="477625" y="-45900"/>
              <a:ext cx="8767650" cy="5235300"/>
              <a:chOff x="477625" y="-45900"/>
              <a:chExt cx="8767650" cy="5235300"/>
            </a:xfrm>
          </p:grpSpPr>
          <p:sp>
            <p:nvSpPr>
              <p:cNvPr id="460" name="Google Shape;460;p1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5"/>
            <p:cNvGrpSpPr/>
            <p:nvPr/>
          </p:nvGrpSpPr>
          <p:grpSpPr>
            <a:xfrm>
              <a:off x="-89200" y="498000"/>
              <a:ext cx="9322500" cy="4553625"/>
              <a:chOff x="-89200" y="498000"/>
              <a:chExt cx="9322500" cy="4553625"/>
            </a:xfrm>
          </p:grpSpPr>
          <p:sp>
            <p:nvSpPr>
              <p:cNvPr id="480" name="Google Shape;480;p1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15"/>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491" name="Google Shape;491;p15"/>
          <p:cNvSpPr txBox="1">
            <a:spLocks noGrp="1"/>
          </p:cNvSpPr>
          <p:nvPr>
            <p:ph type="subTitle" idx="1"/>
          </p:nvPr>
        </p:nvSpPr>
        <p:spPr>
          <a:xfrm>
            <a:off x="4124400" y="1537137"/>
            <a:ext cx="4299600" cy="245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Char char="●"/>
              <a:defRPr/>
            </a:lvl1pPr>
            <a:lvl2pPr lvl="1" algn="ctr" rtl="0">
              <a:lnSpc>
                <a:spcPct val="100000"/>
              </a:lnSpc>
              <a:spcBef>
                <a:spcPts val="0"/>
              </a:spcBef>
              <a:spcAft>
                <a:spcPts val="0"/>
              </a:spcAft>
              <a:buSzPts val="1100"/>
              <a:buChar char="○"/>
              <a:defRPr/>
            </a:lvl2pPr>
            <a:lvl3pPr lvl="2" algn="ctr" rtl="0">
              <a:lnSpc>
                <a:spcPct val="100000"/>
              </a:lnSpc>
              <a:spcBef>
                <a:spcPts val="0"/>
              </a:spcBef>
              <a:spcAft>
                <a:spcPts val="0"/>
              </a:spcAft>
              <a:buSzPts val="1100"/>
              <a:buChar char="■"/>
              <a:defRPr/>
            </a:lvl3pPr>
            <a:lvl4pPr lvl="3" algn="ctr" rtl="0">
              <a:lnSpc>
                <a:spcPct val="100000"/>
              </a:lnSpc>
              <a:spcBef>
                <a:spcPts val="0"/>
              </a:spcBef>
              <a:spcAft>
                <a:spcPts val="0"/>
              </a:spcAft>
              <a:buSzPts val="1100"/>
              <a:buChar char="●"/>
              <a:defRPr/>
            </a:lvl4pPr>
            <a:lvl5pPr lvl="4" algn="ctr" rtl="0">
              <a:lnSpc>
                <a:spcPct val="100000"/>
              </a:lnSpc>
              <a:spcBef>
                <a:spcPts val="0"/>
              </a:spcBef>
              <a:spcAft>
                <a:spcPts val="0"/>
              </a:spcAft>
              <a:buSzPts val="1100"/>
              <a:buChar char="○"/>
              <a:defRPr/>
            </a:lvl5pPr>
            <a:lvl6pPr lvl="5" algn="ctr" rtl="0">
              <a:lnSpc>
                <a:spcPct val="100000"/>
              </a:lnSpc>
              <a:spcBef>
                <a:spcPts val="0"/>
              </a:spcBef>
              <a:spcAft>
                <a:spcPts val="0"/>
              </a:spcAft>
              <a:buSzPts val="1100"/>
              <a:buChar char="■"/>
              <a:defRPr/>
            </a:lvl6pPr>
            <a:lvl7pPr lvl="6" algn="ctr" rtl="0">
              <a:lnSpc>
                <a:spcPct val="100000"/>
              </a:lnSpc>
              <a:spcBef>
                <a:spcPts val="0"/>
              </a:spcBef>
              <a:spcAft>
                <a:spcPts val="0"/>
              </a:spcAft>
              <a:buSzPts val="1100"/>
              <a:buChar char="●"/>
              <a:defRPr/>
            </a:lvl7pPr>
            <a:lvl8pPr lvl="7" algn="ctr" rtl="0">
              <a:lnSpc>
                <a:spcPct val="100000"/>
              </a:lnSpc>
              <a:spcBef>
                <a:spcPts val="0"/>
              </a:spcBef>
              <a:spcAft>
                <a:spcPts val="0"/>
              </a:spcAft>
              <a:buSzPts val="1100"/>
              <a:buChar char="○"/>
              <a:defRPr/>
            </a:lvl8pPr>
            <a:lvl9pPr lvl="8" algn="ctr" rtl="0">
              <a:lnSpc>
                <a:spcPct val="100000"/>
              </a:lnSpc>
              <a:spcBef>
                <a:spcPts val="0"/>
              </a:spcBef>
              <a:spcAft>
                <a:spcPts val="0"/>
              </a:spcAft>
              <a:buSzPts val="1100"/>
              <a:buChar char="■"/>
              <a:defRPr/>
            </a:lvl9pPr>
          </a:lstStyle>
          <a:p>
            <a:endParaRPr/>
          </a:p>
        </p:txBody>
      </p:sp>
      <p:sp>
        <p:nvSpPr>
          <p:cNvPr id="492" name="Google Shape;492;p1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3" name="Google Shape;493;p15"/>
          <p:cNvSpPr>
            <a:spLocks noGrp="1"/>
          </p:cNvSpPr>
          <p:nvPr>
            <p:ph type="pic" idx="2"/>
          </p:nvPr>
        </p:nvSpPr>
        <p:spPr>
          <a:xfrm>
            <a:off x="809900" y="1629087"/>
            <a:ext cx="3026100" cy="2745000"/>
          </a:xfrm>
          <a:prstGeom prst="rect">
            <a:avLst/>
          </a:prstGeom>
          <a:noFill/>
          <a:ln>
            <a:noFill/>
          </a:ln>
        </p:spPr>
      </p:sp>
      <p:cxnSp>
        <p:nvCxnSpPr>
          <p:cNvPr id="494" name="Google Shape;494;p15"/>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95"/>
        <p:cNvGrpSpPr/>
        <p:nvPr/>
      </p:nvGrpSpPr>
      <p:grpSpPr>
        <a:xfrm>
          <a:off x="0" y="0"/>
          <a:ext cx="0" cy="0"/>
          <a:chOff x="0" y="0"/>
          <a:chExt cx="0" cy="0"/>
        </a:xfrm>
      </p:grpSpPr>
      <p:grpSp>
        <p:nvGrpSpPr>
          <p:cNvPr id="496" name="Google Shape;496;p16"/>
          <p:cNvGrpSpPr/>
          <p:nvPr/>
        </p:nvGrpSpPr>
        <p:grpSpPr>
          <a:xfrm>
            <a:off x="-89200" y="-45900"/>
            <a:ext cx="9334475" cy="5235300"/>
            <a:chOff x="-89200" y="-45900"/>
            <a:chExt cx="9334475" cy="5235300"/>
          </a:xfrm>
        </p:grpSpPr>
        <p:grpSp>
          <p:nvGrpSpPr>
            <p:cNvPr id="497" name="Google Shape;497;p16"/>
            <p:cNvGrpSpPr/>
            <p:nvPr/>
          </p:nvGrpSpPr>
          <p:grpSpPr>
            <a:xfrm>
              <a:off x="477625" y="-45900"/>
              <a:ext cx="8767650" cy="5235300"/>
              <a:chOff x="477625" y="-45900"/>
              <a:chExt cx="8767650" cy="5235300"/>
            </a:xfrm>
          </p:grpSpPr>
          <p:sp>
            <p:nvSpPr>
              <p:cNvPr id="498" name="Google Shape;498;p16"/>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6"/>
            <p:cNvGrpSpPr/>
            <p:nvPr/>
          </p:nvGrpSpPr>
          <p:grpSpPr>
            <a:xfrm>
              <a:off x="-89200" y="498000"/>
              <a:ext cx="9322500" cy="4553625"/>
              <a:chOff x="-89200" y="498000"/>
              <a:chExt cx="9322500" cy="4553625"/>
            </a:xfrm>
          </p:grpSpPr>
          <p:sp>
            <p:nvSpPr>
              <p:cNvPr id="518" name="Google Shape;518;p16"/>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 name="Google Shape;528;p16"/>
          <p:cNvSpPr txBox="1">
            <a:spLocks noGrp="1"/>
          </p:cNvSpPr>
          <p:nvPr>
            <p:ph type="subTitle" idx="1"/>
          </p:nvPr>
        </p:nvSpPr>
        <p:spPr>
          <a:xfrm>
            <a:off x="1109513" y="1459925"/>
            <a:ext cx="3208800" cy="30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9" name="Google Shape;529;p16"/>
          <p:cNvSpPr txBox="1">
            <a:spLocks noGrp="1"/>
          </p:cNvSpPr>
          <p:nvPr>
            <p:ph type="subTitle" idx="2"/>
          </p:nvPr>
        </p:nvSpPr>
        <p:spPr>
          <a:xfrm>
            <a:off x="5143161" y="1459925"/>
            <a:ext cx="3208800" cy="30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0" name="Google Shape;530;p16"/>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531" name="Google Shape;531;p16"/>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32" name="Google Shape;532;p16"/>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33"/>
        <p:cNvGrpSpPr/>
        <p:nvPr/>
      </p:nvGrpSpPr>
      <p:grpSpPr>
        <a:xfrm>
          <a:off x="0" y="0"/>
          <a:ext cx="0" cy="0"/>
          <a:chOff x="0" y="0"/>
          <a:chExt cx="0" cy="0"/>
        </a:xfrm>
      </p:grpSpPr>
      <p:grpSp>
        <p:nvGrpSpPr>
          <p:cNvPr id="534" name="Google Shape;534;p17"/>
          <p:cNvGrpSpPr/>
          <p:nvPr/>
        </p:nvGrpSpPr>
        <p:grpSpPr>
          <a:xfrm>
            <a:off x="-89200" y="-45900"/>
            <a:ext cx="9334475" cy="5235300"/>
            <a:chOff x="-89200" y="-45900"/>
            <a:chExt cx="9334475" cy="5235300"/>
          </a:xfrm>
        </p:grpSpPr>
        <p:grpSp>
          <p:nvGrpSpPr>
            <p:cNvPr id="535" name="Google Shape;535;p17"/>
            <p:cNvGrpSpPr/>
            <p:nvPr/>
          </p:nvGrpSpPr>
          <p:grpSpPr>
            <a:xfrm>
              <a:off x="477625" y="-45900"/>
              <a:ext cx="8767650" cy="5235300"/>
              <a:chOff x="477625" y="-45900"/>
              <a:chExt cx="8767650" cy="5235300"/>
            </a:xfrm>
          </p:grpSpPr>
          <p:sp>
            <p:nvSpPr>
              <p:cNvPr id="536" name="Google Shape;536;p1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7"/>
            <p:cNvGrpSpPr/>
            <p:nvPr/>
          </p:nvGrpSpPr>
          <p:grpSpPr>
            <a:xfrm>
              <a:off x="-89200" y="498000"/>
              <a:ext cx="9322500" cy="4553625"/>
              <a:chOff x="-89200" y="498000"/>
              <a:chExt cx="9322500" cy="4553625"/>
            </a:xfrm>
          </p:grpSpPr>
          <p:sp>
            <p:nvSpPr>
              <p:cNvPr id="556" name="Google Shape;556;p1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17"/>
          <p:cNvSpPr txBox="1">
            <a:spLocks noGrp="1"/>
          </p:cNvSpPr>
          <p:nvPr>
            <p:ph type="ctrTitle"/>
          </p:nvPr>
        </p:nvSpPr>
        <p:spPr>
          <a:xfrm>
            <a:off x="715100" y="1179375"/>
            <a:ext cx="35349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7" name="Google Shape;567;p17"/>
          <p:cNvSpPr txBox="1">
            <a:spLocks noGrp="1"/>
          </p:cNvSpPr>
          <p:nvPr>
            <p:ph type="subTitle" idx="1"/>
          </p:nvPr>
        </p:nvSpPr>
        <p:spPr>
          <a:xfrm>
            <a:off x="715100" y="3116480"/>
            <a:ext cx="3534900" cy="9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8" name="Google Shape;568;p17"/>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569" name="Google Shape;569;p17"/>
          <p:cNvSpPr txBox="1"/>
          <p:nvPr/>
        </p:nvSpPr>
        <p:spPr>
          <a:xfrm>
            <a:off x="5410000" y="2894921"/>
            <a:ext cx="3018900" cy="68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100">
                <a:solidFill>
                  <a:schemeClr val="dk1"/>
                </a:solidFill>
                <a:latin typeface="Cabin"/>
                <a:ea typeface="Cabin"/>
                <a:cs typeface="Cabin"/>
                <a:sym typeface="Cabin"/>
              </a:rPr>
              <a:t>CREDITS: This presentation template was created by </a:t>
            </a:r>
            <a:r>
              <a:rPr lang="en" sz="11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100">
                <a:solidFill>
                  <a:schemeClr val="dk1"/>
                </a:solidFill>
                <a:latin typeface="Cabin"/>
                <a:ea typeface="Cabin"/>
                <a:cs typeface="Cabin"/>
                <a:sym typeface="Cabin"/>
              </a:rPr>
              <a:t>, and includes icons by </a:t>
            </a:r>
            <a:r>
              <a:rPr lang="en" sz="11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100">
                <a:solidFill>
                  <a:schemeClr val="dk1"/>
                </a:solidFill>
                <a:latin typeface="Cabin"/>
                <a:ea typeface="Cabin"/>
                <a:cs typeface="Cabin"/>
                <a:sym typeface="Cabin"/>
              </a:rPr>
              <a:t>, infographics &amp; images by</a:t>
            </a:r>
            <a:r>
              <a:rPr lang="en" sz="1100" b="1">
                <a:solidFill>
                  <a:schemeClr val="dk1"/>
                </a:solidFill>
                <a:latin typeface="Cabin"/>
                <a:ea typeface="Cabin"/>
                <a:cs typeface="Cabin"/>
                <a:sym typeface="Cabin"/>
              </a:rPr>
              <a:t> </a:t>
            </a:r>
            <a:r>
              <a:rPr lang="en" sz="11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100" b="1">
              <a:solidFill>
                <a:schemeClr val="dk1"/>
              </a:solidFill>
              <a:latin typeface="Cabin"/>
              <a:ea typeface="Cabin"/>
              <a:cs typeface="Cabin"/>
              <a:sym typeface="Cabi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0"/>
        <p:cNvGrpSpPr/>
        <p:nvPr/>
      </p:nvGrpSpPr>
      <p:grpSpPr>
        <a:xfrm>
          <a:off x="0" y="0"/>
          <a:ext cx="0" cy="0"/>
          <a:chOff x="0" y="0"/>
          <a:chExt cx="0" cy="0"/>
        </a:xfrm>
      </p:grpSpPr>
      <p:grpSp>
        <p:nvGrpSpPr>
          <p:cNvPr id="571" name="Google Shape;571;p18"/>
          <p:cNvGrpSpPr/>
          <p:nvPr/>
        </p:nvGrpSpPr>
        <p:grpSpPr>
          <a:xfrm>
            <a:off x="-89200" y="-45900"/>
            <a:ext cx="9334475" cy="5235300"/>
            <a:chOff x="-89200" y="-45900"/>
            <a:chExt cx="9334475" cy="5235300"/>
          </a:xfrm>
        </p:grpSpPr>
        <p:grpSp>
          <p:nvGrpSpPr>
            <p:cNvPr id="572" name="Google Shape;572;p18"/>
            <p:cNvGrpSpPr/>
            <p:nvPr/>
          </p:nvGrpSpPr>
          <p:grpSpPr>
            <a:xfrm>
              <a:off x="477625" y="-45900"/>
              <a:ext cx="8767650" cy="5235300"/>
              <a:chOff x="477625" y="-45900"/>
              <a:chExt cx="8767650" cy="5235300"/>
            </a:xfrm>
          </p:grpSpPr>
          <p:sp>
            <p:nvSpPr>
              <p:cNvPr id="573" name="Google Shape;573;p1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8"/>
            <p:cNvGrpSpPr/>
            <p:nvPr/>
          </p:nvGrpSpPr>
          <p:grpSpPr>
            <a:xfrm>
              <a:off x="-89200" y="498000"/>
              <a:ext cx="9322500" cy="4553625"/>
              <a:chOff x="-89200" y="498000"/>
              <a:chExt cx="9322500" cy="4553625"/>
            </a:xfrm>
          </p:grpSpPr>
          <p:sp>
            <p:nvSpPr>
              <p:cNvPr id="593" name="Google Shape;593;p1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03" name="Google Shape;603;p18"/>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
        <p:nvSpPr>
          <p:cNvPr id="604" name="Google Shape;604;p18"/>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09"/>
        <p:cNvGrpSpPr/>
        <p:nvPr/>
      </p:nvGrpSpPr>
      <p:grpSpPr>
        <a:xfrm>
          <a:off x="0" y="0"/>
          <a:ext cx="0" cy="0"/>
          <a:chOff x="0" y="0"/>
          <a:chExt cx="0" cy="0"/>
        </a:xfrm>
      </p:grpSpPr>
      <p:sp>
        <p:nvSpPr>
          <p:cNvPr id="610" name="Google Shape;610;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89200" y="-45900"/>
            <a:ext cx="9334475" cy="5235300"/>
            <a:chOff x="-89200" y="-45900"/>
            <a:chExt cx="9334475" cy="5235300"/>
          </a:xfrm>
        </p:grpSpPr>
        <p:grpSp>
          <p:nvGrpSpPr>
            <p:cNvPr id="46" name="Google Shape;46;p3"/>
            <p:cNvGrpSpPr/>
            <p:nvPr/>
          </p:nvGrpSpPr>
          <p:grpSpPr>
            <a:xfrm>
              <a:off x="477625" y="-45900"/>
              <a:ext cx="8767650" cy="5235300"/>
              <a:chOff x="477625" y="-45900"/>
              <a:chExt cx="8767650" cy="5235300"/>
            </a:xfrm>
          </p:grpSpPr>
          <p:sp>
            <p:nvSpPr>
              <p:cNvPr id="47" name="Google Shape;47;p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89200" y="498000"/>
              <a:ext cx="9322500" cy="4553625"/>
              <a:chOff x="-89200" y="498000"/>
              <a:chExt cx="9322500" cy="4553625"/>
            </a:xfrm>
          </p:grpSpPr>
          <p:sp>
            <p:nvSpPr>
              <p:cNvPr id="67" name="Google Shape;67;p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3"/>
          <p:cNvSpPr txBox="1">
            <a:spLocks noGrp="1"/>
          </p:cNvSpPr>
          <p:nvPr>
            <p:ph type="title"/>
          </p:nvPr>
        </p:nvSpPr>
        <p:spPr>
          <a:xfrm>
            <a:off x="3976550" y="1705238"/>
            <a:ext cx="3798600" cy="1533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567400" y="1454925"/>
            <a:ext cx="1528800" cy="133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3"/>
          <p:cNvSpPr txBox="1">
            <a:spLocks noGrp="1"/>
          </p:cNvSpPr>
          <p:nvPr>
            <p:ph type="subTitle" idx="1"/>
          </p:nvPr>
        </p:nvSpPr>
        <p:spPr>
          <a:xfrm>
            <a:off x="3976550" y="3932550"/>
            <a:ext cx="4167600" cy="459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 name="Google Shape;80;p3"/>
          <p:cNvSpPr txBox="1">
            <a:spLocks noGrp="1"/>
          </p:cNvSpPr>
          <p:nvPr>
            <p:ph type="sldNum" idx="12"/>
          </p:nvPr>
        </p:nvSpPr>
        <p:spPr>
          <a:xfrm>
            <a:off x="725609" y="46660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grpSp>
        <p:nvGrpSpPr>
          <p:cNvPr id="82" name="Google Shape;82;p4"/>
          <p:cNvGrpSpPr/>
          <p:nvPr/>
        </p:nvGrpSpPr>
        <p:grpSpPr>
          <a:xfrm>
            <a:off x="-89200" y="-45900"/>
            <a:ext cx="9334475" cy="5235300"/>
            <a:chOff x="-89200" y="-45900"/>
            <a:chExt cx="9334475" cy="5235300"/>
          </a:xfrm>
        </p:grpSpPr>
        <p:grpSp>
          <p:nvGrpSpPr>
            <p:cNvPr id="83" name="Google Shape;83;p4"/>
            <p:cNvGrpSpPr/>
            <p:nvPr/>
          </p:nvGrpSpPr>
          <p:grpSpPr>
            <a:xfrm>
              <a:off x="477625" y="-45900"/>
              <a:ext cx="8767650" cy="5235300"/>
              <a:chOff x="477625" y="-45900"/>
              <a:chExt cx="8767650" cy="5235300"/>
            </a:xfrm>
          </p:grpSpPr>
          <p:sp>
            <p:nvSpPr>
              <p:cNvPr id="84" name="Google Shape;84;p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a:off x="-89200" y="498000"/>
              <a:ext cx="9322500" cy="4553625"/>
              <a:chOff x="-89200" y="498000"/>
              <a:chExt cx="9322500" cy="4553625"/>
            </a:xfrm>
          </p:grpSpPr>
          <p:sp>
            <p:nvSpPr>
              <p:cNvPr id="104" name="Google Shape;104;p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 name="Google Shape;114;p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4"/>
          <p:cNvSpPr txBox="1">
            <a:spLocks noGrp="1"/>
          </p:cNvSpPr>
          <p:nvPr>
            <p:ph type="body" idx="1"/>
          </p:nvPr>
        </p:nvSpPr>
        <p:spPr>
          <a:xfrm>
            <a:off x="720000" y="1284338"/>
            <a:ext cx="7704000" cy="3284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sz="1400">
                <a:solidFill>
                  <a:srgbClr val="434343"/>
                </a:solidFill>
              </a:defRPr>
            </a:lvl1pPr>
            <a:lvl2pPr marL="914400" lvl="1" indent="-298450" rtl="0">
              <a:lnSpc>
                <a:spcPct val="115000"/>
              </a:lnSpc>
              <a:spcBef>
                <a:spcPts val="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116" name="Google Shape;116;p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cxnSp>
        <p:nvCxnSpPr>
          <p:cNvPr id="117" name="Google Shape;117;p4"/>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grpSp>
        <p:nvGrpSpPr>
          <p:cNvPr id="119" name="Google Shape;119;p5"/>
          <p:cNvGrpSpPr/>
          <p:nvPr/>
        </p:nvGrpSpPr>
        <p:grpSpPr>
          <a:xfrm>
            <a:off x="-89200" y="-45900"/>
            <a:ext cx="9334475" cy="5235300"/>
            <a:chOff x="-89200" y="-45900"/>
            <a:chExt cx="9334475" cy="5235300"/>
          </a:xfrm>
        </p:grpSpPr>
        <p:grpSp>
          <p:nvGrpSpPr>
            <p:cNvPr id="120" name="Google Shape;120;p5"/>
            <p:cNvGrpSpPr/>
            <p:nvPr/>
          </p:nvGrpSpPr>
          <p:grpSpPr>
            <a:xfrm>
              <a:off x="477625" y="-45900"/>
              <a:ext cx="8767650" cy="5235300"/>
              <a:chOff x="477625" y="-45900"/>
              <a:chExt cx="8767650" cy="5235300"/>
            </a:xfrm>
          </p:grpSpPr>
          <p:sp>
            <p:nvSpPr>
              <p:cNvPr id="121" name="Google Shape;121;p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89200" y="498000"/>
              <a:ext cx="9322500" cy="4553625"/>
              <a:chOff x="-89200" y="498000"/>
              <a:chExt cx="9322500" cy="4553625"/>
            </a:xfrm>
          </p:grpSpPr>
          <p:sp>
            <p:nvSpPr>
              <p:cNvPr id="141" name="Google Shape;141;p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oogle Shape;151;p5"/>
          <p:cNvGrpSpPr/>
          <p:nvPr/>
        </p:nvGrpSpPr>
        <p:grpSpPr>
          <a:xfrm>
            <a:off x="-89200" y="-45900"/>
            <a:ext cx="9334475" cy="5235300"/>
            <a:chOff x="-89200" y="-45900"/>
            <a:chExt cx="9334475" cy="5235300"/>
          </a:xfrm>
        </p:grpSpPr>
        <p:grpSp>
          <p:nvGrpSpPr>
            <p:cNvPr id="152" name="Google Shape;152;p5"/>
            <p:cNvGrpSpPr/>
            <p:nvPr/>
          </p:nvGrpSpPr>
          <p:grpSpPr>
            <a:xfrm>
              <a:off x="477625" y="-45900"/>
              <a:ext cx="8767650" cy="5235300"/>
              <a:chOff x="477625" y="-45900"/>
              <a:chExt cx="8767650" cy="5235300"/>
            </a:xfrm>
          </p:grpSpPr>
          <p:sp>
            <p:nvSpPr>
              <p:cNvPr id="153" name="Google Shape;153;p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9200" y="498000"/>
              <a:ext cx="9322500" cy="4553625"/>
              <a:chOff x="-89200" y="498000"/>
              <a:chExt cx="9322500" cy="4553625"/>
            </a:xfrm>
          </p:grpSpPr>
          <p:sp>
            <p:nvSpPr>
              <p:cNvPr id="173" name="Google Shape;173;p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 name="Google Shape;183;p5"/>
          <p:cNvSpPr txBox="1">
            <a:spLocks noGrp="1"/>
          </p:cNvSpPr>
          <p:nvPr>
            <p:ph type="subTitle" idx="1"/>
          </p:nvPr>
        </p:nvSpPr>
        <p:spPr>
          <a:xfrm>
            <a:off x="1492725" y="2390375"/>
            <a:ext cx="29076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4" name="Google Shape;184;p5"/>
          <p:cNvSpPr txBox="1">
            <a:spLocks noGrp="1"/>
          </p:cNvSpPr>
          <p:nvPr>
            <p:ph type="subTitle" idx="2"/>
          </p:nvPr>
        </p:nvSpPr>
        <p:spPr>
          <a:xfrm>
            <a:off x="5147600" y="2390375"/>
            <a:ext cx="2907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5" name="Google Shape;185;p5"/>
          <p:cNvSpPr txBox="1">
            <a:spLocks noGrp="1"/>
          </p:cNvSpPr>
          <p:nvPr>
            <p:ph type="subTitle" idx="3"/>
          </p:nvPr>
        </p:nvSpPr>
        <p:spPr>
          <a:xfrm>
            <a:off x="1492725" y="2963075"/>
            <a:ext cx="2907600" cy="14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86" name="Google Shape;186;p5"/>
          <p:cNvSpPr txBox="1">
            <a:spLocks noGrp="1"/>
          </p:cNvSpPr>
          <p:nvPr>
            <p:ph type="subTitle" idx="4"/>
          </p:nvPr>
        </p:nvSpPr>
        <p:spPr>
          <a:xfrm>
            <a:off x="5147600" y="2963075"/>
            <a:ext cx="2907600" cy="14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87" name="Google Shape;187;p5"/>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188" name="Google Shape;188;p5"/>
          <p:cNvSpPr txBox="1">
            <a:spLocks noGrp="1"/>
          </p:cNvSpPr>
          <p:nvPr>
            <p:ph type="title"/>
          </p:nvPr>
        </p:nvSpPr>
        <p:spPr>
          <a:xfrm>
            <a:off x="720000" y="70408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9" name="Google Shape;189;p5"/>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grpSp>
        <p:nvGrpSpPr>
          <p:cNvPr id="191" name="Google Shape;191;p6"/>
          <p:cNvGrpSpPr/>
          <p:nvPr/>
        </p:nvGrpSpPr>
        <p:grpSpPr>
          <a:xfrm>
            <a:off x="-89200" y="-45900"/>
            <a:ext cx="9334475" cy="5235300"/>
            <a:chOff x="-89200" y="-45900"/>
            <a:chExt cx="9334475" cy="5235300"/>
          </a:xfrm>
        </p:grpSpPr>
        <p:grpSp>
          <p:nvGrpSpPr>
            <p:cNvPr id="192" name="Google Shape;192;p6"/>
            <p:cNvGrpSpPr/>
            <p:nvPr/>
          </p:nvGrpSpPr>
          <p:grpSpPr>
            <a:xfrm>
              <a:off x="477625" y="-45900"/>
              <a:ext cx="8767650" cy="5235300"/>
              <a:chOff x="477625" y="-45900"/>
              <a:chExt cx="8767650" cy="5235300"/>
            </a:xfrm>
          </p:grpSpPr>
          <p:sp>
            <p:nvSpPr>
              <p:cNvPr id="193" name="Google Shape;193;p6"/>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6"/>
            <p:cNvGrpSpPr/>
            <p:nvPr/>
          </p:nvGrpSpPr>
          <p:grpSpPr>
            <a:xfrm>
              <a:off x="-89200" y="498000"/>
              <a:ext cx="9322500" cy="4553625"/>
              <a:chOff x="-89200" y="498000"/>
              <a:chExt cx="9322500" cy="4553625"/>
            </a:xfrm>
          </p:grpSpPr>
          <p:sp>
            <p:nvSpPr>
              <p:cNvPr id="213" name="Google Shape;213;p6"/>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6"/>
          <p:cNvSpPr txBox="1">
            <a:spLocks noGrp="1"/>
          </p:cNvSpPr>
          <p:nvPr>
            <p:ph type="sldNum" idx="12"/>
          </p:nvPr>
        </p:nvSpPr>
        <p:spPr>
          <a:xfrm>
            <a:off x="720009" y="470362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6"/>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5" name="Google Shape;225;p6"/>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6"/>
        <p:cNvGrpSpPr/>
        <p:nvPr/>
      </p:nvGrpSpPr>
      <p:grpSpPr>
        <a:xfrm>
          <a:off x="0" y="0"/>
          <a:ext cx="0" cy="0"/>
          <a:chOff x="0" y="0"/>
          <a:chExt cx="0" cy="0"/>
        </a:xfrm>
      </p:grpSpPr>
      <p:grpSp>
        <p:nvGrpSpPr>
          <p:cNvPr id="227" name="Google Shape;227;p7"/>
          <p:cNvGrpSpPr/>
          <p:nvPr/>
        </p:nvGrpSpPr>
        <p:grpSpPr>
          <a:xfrm>
            <a:off x="-89200" y="-45900"/>
            <a:ext cx="9334475" cy="5235300"/>
            <a:chOff x="-89200" y="-45900"/>
            <a:chExt cx="9334475" cy="5235300"/>
          </a:xfrm>
        </p:grpSpPr>
        <p:grpSp>
          <p:nvGrpSpPr>
            <p:cNvPr id="228" name="Google Shape;228;p7"/>
            <p:cNvGrpSpPr/>
            <p:nvPr/>
          </p:nvGrpSpPr>
          <p:grpSpPr>
            <a:xfrm>
              <a:off x="477625" y="-45900"/>
              <a:ext cx="8767650" cy="5235300"/>
              <a:chOff x="477625" y="-45900"/>
              <a:chExt cx="8767650" cy="5235300"/>
            </a:xfrm>
          </p:grpSpPr>
          <p:sp>
            <p:nvSpPr>
              <p:cNvPr id="229" name="Google Shape;229;p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7"/>
            <p:cNvGrpSpPr/>
            <p:nvPr/>
          </p:nvGrpSpPr>
          <p:grpSpPr>
            <a:xfrm>
              <a:off x="-89200" y="498000"/>
              <a:ext cx="9322500" cy="4553625"/>
              <a:chOff x="-89200" y="498000"/>
              <a:chExt cx="9322500" cy="4553625"/>
            </a:xfrm>
          </p:grpSpPr>
          <p:sp>
            <p:nvSpPr>
              <p:cNvPr id="249" name="Google Shape;249;p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 name="Google Shape;259;p7"/>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260" name="Google Shape;260;p7"/>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7"/>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a:solidFill>
                  <a:srgbClr val="434343"/>
                </a:solidFill>
              </a:defRPr>
            </a:lvl1pPr>
            <a:lvl2pPr marL="914400" lvl="1" indent="-298450" rtl="0">
              <a:lnSpc>
                <a:spcPct val="115000"/>
              </a:lnSpc>
              <a:spcBef>
                <a:spcPts val="100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262" name="Google Shape;262;p7"/>
          <p:cNvSpPr>
            <a:spLocks noGrp="1"/>
          </p:cNvSpPr>
          <p:nvPr>
            <p:ph type="pic" idx="2"/>
          </p:nvPr>
        </p:nvSpPr>
        <p:spPr>
          <a:xfrm>
            <a:off x="5308700" y="1486750"/>
            <a:ext cx="3026100" cy="2745000"/>
          </a:xfrm>
          <a:prstGeom prst="rect">
            <a:avLst/>
          </a:prstGeom>
          <a:noFill/>
          <a:ln>
            <a:noFill/>
          </a:ln>
        </p:spPr>
      </p:sp>
      <p:cxnSp>
        <p:nvCxnSpPr>
          <p:cNvPr id="263" name="Google Shape;263;p7"/>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94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4"/>
        <p:cNvGrpSpPr/>
        <p:nvPr/>
      </p:nvGrpSpPr>
      <p:grpSpPr>
        <a:xfrm>
          <a:off x="0" y="0"/>
          <a:ext cx="0" cy="0"/>
          <a:chOff x="0" y="0"/>
          <a:chExt cx="0" cy="0"/>
        </a:xfrm>
      </p:grpSpPr>
      <p:grpSp>
        <p:nvGrpSpPr>
          <p:cNvPr id="265" name="Google Shape;265;p8"/>
          <p:cNvGrpSpPr/>
          <p:nvPr/>
        </p:nvGrpSpPr>
        <p:grpSpPr>
          <a:xfrm>
            <a:off x="-89200" y="-45900"/>
            <a:ext cx="9334475" cy="5235300"/>
            <a:chOff x="-89200" y="-45900"/>
            <a:chExt cx="9334475" cy="5235300"/>
          </a:xfrm>
        </p:grpSpPr>
        <p:grpSp>
          <p:nvGrpSpPr>
            <p:cNvPr id="266" name="Google Shape;266;p8"/>
            <p:cNvGrpSpPr/>
            <p:nvPr/>
          </p:nvGrpSpPr>
          <p:grpSpPr>
            <a:xfrm>
              <a:off x="477625" y="-45900"/>
              <a:ext cx="8767650" cy="5235300"/>
              <a:chOff x="477625" y="-45900"/>
              <a:chExt cx="8767650" cy="5235300"/>
            </a:xfrm>
          </p:grpSpPr>
          <p:sp>
            <p:nvSpPr>
              <p:cNvPr id="267" name="Google Shape;267;p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89200" y="498000"/>
              <a:ext cx="9322500" cy="4553625"/>
              <a:chOff x="-89200" y="498000"/>
              <a:chExt cx="9322500" cy="4553625"/>
            </a:xfrm>
          </p:grpSpPr>
          <p:sp>
            <p:nvSpPr>
              <p:cNvPr id="287" name="Google Shape;287;p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7" name="Google Shape;29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8" name="Google Shape;298;p8"/>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
        <p:cNvGrpSpPr/>
        <p:nvPr/>
      </p:nvGrpSpPr>
      <p:grpSpPr>
        <a:xfrm>
          <a:off x="0" y="0"/>
          <a:ext cx="0" cy="0"/>
          <a:chOff x="0" y="0"/>
          <a:chExt cx="0" cy="0"/>
        </a:xfrm>
      </p:grpSpPr>
      <p:grpSp>
        <p:nvGrpSpPr>
          <p:cNvPr id="300" name="Google Shape;300;p9"/>
          <p:cNvGrpSpPr/>
          <p:nvPr/>
        </p:nvGrpSpPr>
        <p:grpSpPr>
          <a:xfrm>
            <a:off x="-89200" y="-45900"/>
            <a:ext cx="9334475" cy="5235300"/>
            <a:chOff x="-89200" y="-45900"/>
            <a:chExt cx="9334475" cy="5235300"/>
          </a:xfrm>
        </p:grpSpPr>
        <p:grpSp>
          <p:nvGrpSpPr>
            <p:cNvPr id="301" name="Google Shape;301;p9"/>
            <p:cNvGrpSpPr/>
            <p:nvPr/>
          </p:nvGrpSpPr>
          <p:grpSpPr>
            <a:xfrm>
              <a:off x="477625" y="-45900"/>
              <a:ext cx="8767650" cy="5235300"/>
              <a:chOff x="477625" y="-45900"/>
              <a:chExt cx="8767650" cy="5235300"/>
            </a:xfrm>
          </p:grpSpPr>
          <p:sp>
            <p:nvSpPr>
              <p:cNvPr id="302" name="Google Shape;302;p9"/>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9"/>
            <p:cNvGrpSpPr/>
            <p:nvPr/>
          </p:nvGrpSpPr>
          <p:grpSpPr>
            <a:xfrm>
              <a:off x="-89200" y="498000"/>
              <a:ext cx="9322500" cy="4553625"/>
              <a:chOff x="-89200" y="498000"/>
              <a:chExt cx="9322500" cy="4553625"/>
            </a:xfrm>
          </p:grpSpPr>
          <p:sp>
            <p:nvSpPr>
              <p:cNvPr id="322" name="Google Shape;322;p9"/>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2" name="Google Shape;3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600"/>
            </a:lvl1pPr>
            <a:lvl2pPr lvl="1" algn="ctr" rtl="0">
              <a:lnSpc>
                <a:spcPct val="100000"/>
              </a:lnSpc>
              <a:spcBef>
                <a:spcPts val="160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334" name="Google Shape;334;p9"/>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5"/>
        <p:cNvGrpSpPr/>
        <p:nvPr/>
      </p:nvGrpSpPr>
      <p:grpSpPr>
        <a:xfrm>
          <a:off x="0" y="0"/>
          <a:ext cx="0" cy="0"/>
          <a:chOff x="0" y="0"/>
          <a:chExt cx="0" cy="0"/>
        </a:xfrm>
      </p:grpSpPr>
      <p:sp>
        <p:nvSpPr>
          <p:cNvPr id="336" name="Google Shape;336;p10"/>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lt1"/>
                </a:solidFill>
                <a:latin typeface="Cabin"/>
                <a:ea typeface="Cabin"/>
                <a:cs typeface="Cabin"/>
                <a:sym typeface="Cabin"/>
              </a:defRPr>
            </a:lvl1pPr>
            <a:lvl2pPr lvl="1" rtl="0">
              <a:spcAft>
                <a:spcPts val="0"/>
              </a:spcAft>
              <a:buNone/>
              <a:defRPr sz="1200" b="1">
                <a:solidFill>
                  <a:schemeClr val="lt1"/>
                </a:solidFill>
                <a:latin typeface="Cabin"/>
                <a:ea typeface="Cabin"/>
                <a:cs typeface="Cabin"/>
                <a:sym typeface="Cabin"/>
              </a:defRPr>
            </a:lvl2pPr>
            <a:lvl3pPr lvl="2" rtl="0">
              <a:spcAft>
                <a:spcPts val="0"/>
              </a:spcAft>
              <a:buNone/>
              <a:defRPr sz="1200" b="1">
                <a:solidFill>
                  <a:schemeClr val="lt1"/>
                </a:solidFill>
                <a:latin typeface="Cabin"/>
                <a:ea typeface="Cabin"/>
                <a:cs typeface="Cabin"/>
                <a:sym typeface="Cabin"/>
              </a:defRPr>
            </a:lvl3pPr>
            <a:lvl4pPr lvl="3" rtl="0">
              <a:spcAft>
                <a:spcPts val="0"/>
              </a:spcAft>
              <a:buNone/>
              <a:defRPr sz="1200" b="1">
                <a:solidFill>
                  <a:schemeClr val="lt1"/>
                </a:solidFill>
                <a:latin typeface="Cabin"/>
                <a:ea typeface="Cabin"/>
                <a:cs typeface="Cabin"/>
                <a:sym typeface="Cabin"/>
              </a:defRPr>
            </a:lvl4pPr>
            <a:lvl5pPr lvl="4" rtl="0">
              <a:spcAft>
                <a:spcPts val="0"/>
              </a:spcAft>
              <a:buNone/>
              <a:defRPr sz="1200" b="1">
                <a:solidFill>
                  <a:schemeClr val="lt1"/>
                </a:solidFill>
                <a:latin typeface="Cabin"/>
                <a:ea typeface="Cabin"/>
                <a:cs typeface="Cabin"/>
                <a:sym typeface="Cabin"/>
              </a:defRPr>
            </a:lvl5pPr>
            <a:lvl6pPr lvl="5" rtl="0">
              <a:spcAft>
                <a:spcPts val="0"/>
              </a:spcAft>
              <a:buNone/>
              <a:defRPr sz="1200" b="1">
                <a:solidFill>
                  <a:schemeClr val="lt1"/>
                </a:solidFill>
                <a:latin typeface="Cabin"/>
                <a:ea typeface="Cabin"/>
                <a:cs typeface="Cabin"/>
                <a:sym typeface="Cabin"/>
              </a:defRPr>
            </a:lvl6pPr>
            <a:lvl7pPr lvl="6" rtl="0">
              <a:spcAft>
                <a:spcPts val="0"/>
              </a:spcAft>
              <a:buNone/>
              <a:defRPr sz="1200" b="1">
                <a:solidFill>
                  <a:schemeClr val="lt1"/>
                </a:solidFill>
                <a:latin typeface="Cabin"/>
                <a:ea typeface="Cabin"/>
                <a:cs typeface="Cabin"/>
                <a:sym typeface="Cabin"/>
              </a:defRPr>
            </a:lvl7pPr>
            <a:lvl8pPr lvl="7" rtl="0">
              <a:spcAft>
                <a:spcPts val="0"/>
              </a:spcAft>
              <a:buNone/>
              <a:defRPr sz="1200" b="1">
                <a:solidFill>
                  <a:schemeClr val="lt1"/>
                </a:solidFill>
                <a:latin typeface="Cabin"/>
                <a:ea typeface="Cabin"/>
                <a:cs typeface="Cabin"/>
                <a:sym typeface="Cabin"/>
              </a:defRPr>
            </a:lvl8pPr>
            <a:lvl9pPr lvl="8" rtl="0">
              <a:spcAft>
                <a:spcPts val="0"/>
              </a:spcAft>
              <a:buNone/>
              <a:defRPr sz="1200" b="1">
                <a:solidFill>
                  <a:schemeClr val="lt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337" name="Google Shape;337;p10"/>
          <p:cNvSpPr txBox="1">
            <a:spLocks noGrp="1"/>
          </p:cNvSpPr>
          <p:nvPr>
            <p:ph type="title"/>
          </p:nvPr>
        </p:nvSpPr>
        <p:spPr>
          <a:xfrm>
            <a:off x="715000" y="3893600"/>
            <a:ext cx="7713900" cy="714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500"/>
              <a:buNone/>
              <a:defRPr sz="29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338" name="Google Shape;338;p10"/>
          <p:cNvCxnSpPr/>
          <p:nvPr/>
        </p:nvCxnSpPr>
        <p:spPr>
          <a:xfrm>
            <a:off x="725600" y="616985"/>
            <a:ext cx="7704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Cabin"/>
              <a:buChar char="●"/>
              <a:defRPr sz="1100">
                <a:solidFill>
                  <a:schemeClr val="dk1"/>
                </a:solidFill>
                <a:latin typeface="Cabin"/>
                <a:ea typeface="Cabin"/>
                <a:cs typeface="Cabin"/>
                <a:sym typeface="Cabin"/>
              </a:defRPr>
            </a:lvl1pPr>
            <a:lvl2pPr marL="914400" lvl="1"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2pPr>
            <a:lvl3pPr marL="1371600" lvl="2"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3pPr>
            <a:lvl4pPr marL="1828800" lvl="3"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4pPr>
            <a:lvl5pPr marL="2286000" lvl="4"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5pPr>
            <a:lvl6pPr marL="2743200" lvl="5"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6pPr>
            <a:lvl7pPr marL="3200400" lvl="6"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7pPr>
            <a:lvl8pPr marL="3657600" lvl="7"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8pPr>
            <a:lvl9pPr marL="4114800" lvl="8" indent="-298450">
              <a:lnSpc>
                <a:spcPct val="100000"/>
              </a:lnSpc>
              <a:spcBef>
                <a:spcPts val="1600"/>
              </a:spcBef>
              <a:spcAft>
                <a:spcPts val="1600"/>
              </a:spcAft>
              <a:buClr>
                <a:schemeClr val="dk1"/>
              </a:buClr>
              <a:buSzPts val="1100"/>
              <a:buFont typeface="Cabin"/>
              <a:buChar char="■"/>
              <a:defRPr sz="11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05"/>
        <p:cNvGrpSpPr/>
        <p:nvPr/>
      </p:nvGrpSpPr>
      <p:grpSpPr>
        <a:xfrm>
          <a:off x="0" y="0"/>
          <a:ext cx="0" cy="0"/>
          <a:chOff x="0" y="0"/>
          <a:chExt cx="0" cy="0"/>
        </a:xfrm>
      </p:grpSpPr>
      <p:sp>
        <p:nvSpPr>
          <p:cNvPr id="606" name="Google Shape;606;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07" name="Google Shape;607;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AS80ymPK-CzVmIjtJtyiYCfbWuKme4A2xrkSFpFf1r4/copy#gid=1654711040&amp;range=A7"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photo/office-scene-close-up_1127587.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www.flaticon.com/packs/business-intelligence-8?style_id=1&amp;family_id=1&amp;group_id=1/?utm_source=slidesgo_template&amp;utm_medium=referral-link&amp;utm_campaign=sg_resources&amp;utm_content=flaticon" TargetMode="External"/><Relationship Id="rId5" Type="http://schemas.openxmlformats.org/officeDocument/2006/relationships/hyperlink" Target="https://www.freepik.com/free-photo/five-co-workers_1127428.htm/?utm_source=slidesgo_template&amp;utm_medium=referral-link&amp;utm_campaign=sg_resources&amp;utm_content=freepik" TargetMode="External"/><Relationship Id="rId4" Type="http://schemas.openxmlformats.org/officeDocument/2006/relationships/hyperlink" Target="https://www.freepik.com/free-photo/business-people-having-fun_112734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Days+One"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hyperlink" Target="https://fonts.google.com/specimen/Cabin"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p:nvPr/>
        </p:nvGrpSpPr>
        <p:grpSpPr>
          <a:xfrm>
            <a:off x="5677573" y="2004956"/>
            <a:ext cx="3261491" cy="3261491"/>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1417050" y="1410450"/>
            <a:ext cx="6309900" cy="16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9000" b="1" dirty="0">
                <a:solidFill>
                  <a:schemeClr val="tx1"/>
                </a:solidFill>
                <a:latin typeface="微軟正黑體" panose="020B0604030504040204" pitchFamily="34" charset="-120"/>
                <a:ea typeface="微軟正黑體" panose="020B0604030504040204" pitchFamily="34" charset="-120"/>
              </a:rPr>
              <a:t>日曆</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19" name="Google Shape;619;p22"/>
          <p:cNvSpPr txBox="1">
            <a:spLocks noGrp="1"/>
          </p:cNvSpPr>
          <p:nvPr>
            <p:ph type="subTitle" idx="1"/>
          </p:nvPr>
        </p:nvSpPr>
        <p:spPr>
          <a:xfrm>
            <a:off x="2392500" y="3718424"/>
            <a:ext cx="4359000" cy="9106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111360107</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鄭佑安</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0" inden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111360114</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呂亦杰</a:t>
            </a:r>
          </a:p>
          <a:p>
            <a:pPr marL="0" inden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111360118</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丁政傑</a:t>
            </a:r>
          </a:p>
          <a:p>
            <a:pPr marL="0" lvl="0" indent="0" algn="ctr" rtl="0">
              <a:spcBef>
                <a:spcPts val="0"/>
              </a:spcBef>
              <a:spcAft>
                <a:spcPts val="0"/>
              </a:spcAft>
              <a:buNone/>
            </a:pPr>
            <a:endPar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620" name="Google Shape;620;p22"/>
          <p:cNvCxnSpPr/>
          <p:nvPr/>
        </p:nvCxnSpPr>
        <p:spPr>
          <a:xfrm>
            <a:off x="1417100" y="1171725"/>
            <a:ext cx="6309900" cy="0"/>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22"/>
          <p:cNvCxnSpPr/>
          <p:nvPr/>
        </p:nvCxnSpPr>
        <p:spPr>
          <a:xfrm>
            <a:off x="1417100" y="3320775"/>
            <a:ext cx="63099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a:latin typeface="微軟正黑體" panose="020B0604030504040204" pitchFamily="34" charset="-120"/>
                <a:ea typeface="微軟正黑體" panose="020B0604030504040204" pitchFamily="34" charset="-120"/>
              </a:rPr>
              <a:t>Lunar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263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負責公曆與農曆的轉換，支持干支、生肖計算。</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endParaRPr lang="en-US" altLang="zh-TW" sz="1600" b="1" dirty="0">
              <a:solidFill>
                <a:schemeClr val="tx1"/>
              </a:solidFill>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getLeapMonth</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：取得指定年份的閏月。</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getCyclical</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：計算農曆年份的干支。</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getZodiac</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：返回農曆年份對應的生肖。</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825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HolidayManager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189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管理陽曆與農曆節日的資料與查詢。</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endParaRPr lang="en-US" altLang="zh-TW" sz="1600" b="1" dirty="0">
              <a:solidFill>
                <a:schemeClr val="tx1"/>
              </a:solidFill>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getHoliday</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 date)</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：返回指定日期的節日名稱。</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341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4" y="1906650"/>
            <a:ext cx="1587629"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待辦事項</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00584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pic>
        <p:nvPicPr>
          <p:cNvPr id="14" name="圖片 13">
            <a:extLst>
              <a:ext uri="{FF2B5EF4-FFF2-40B4-BE49-F238E27FC236}">
                <a16:creationId xmlns:a16="http://schemas.microsoft.com/office/drawing/2014/main" id="{D12EF0FD-5E33-445A-8097-648EFB88BD69}"/>
              </a:ext>
            </a:extLst>
          </p:cNvPr>
          <p:cNvPicPr>
            <a:picLocks noChangeAspect="1"/>
          </p:cNvPicPr>
          <p:nvPr/>
        </p:nvPicPr>
        <p:blipFill rotWithShape="1">
          <a:blip r:embed="rId3"/>
          <a:srcRect t="3121" b="3121"/>
          <a:stretch/>
        </p:blipFill>
        <p:spPr>
          <a:xfrm>
            <a:off x="6114318" y="160544"/>
            <a:ext cx="2314575" cy="4822411"/>
          </a:xfrm>
          <a:prstGeom prst="rect">
            <a:avLst/>
          </a:prstGeom>
        </p:spPr>
      </p:pic>
      <p:grpSp>
        <p:nvGrpSpPr>
          <p:cNvPr id="19" name="群組 18">
            <a:extLst>
              <a:ext uri="{FF2B5EF4-FFF2-40B4-BE49-F238E27FC236}">
                <a16:creationId xmlns:a16="http://schemas.microsoft.com/office/drawing/2014/main" id="{0FA96B23-5513-49A2-B1BE-EAB1916AB9BC}"/>
              </a:ext>
            </a:extLst>
          </p:cNvPr>
          <p:cNvGrpSpPr>
            <a:grpSpLocks noChangeAspect="1"/>
          </p:cNvGrpSpPr>
          <p:nvPr/>
        </p:nvGrpSpPr>
        <p:grpSpPr>
          <a:xfrm>
            <a:off x="4597425" y="160544"/>
            <a:ext cx="1512000" cy="812371"/>
            <a:chOff x="6938843" y="773583"/>
            <a:chExt cx="1960698" cy="1053448"/>
          </a:xfrm>
        </p:grpSpPr>
        <p:pic>
          <p:nvPicPr>
            <p:cNvPr id="20" name="圖片 19">
              <a:extLst>
                <a:ext uri="{FF2B5EF4-FFF2-40B4-BE49-F238E27FC236}">
                  <a16:creationId xmlns:a16="http://schemas.microsoft.com/office/drawing/2014/main" id="{EA6BAEF9-8DAE-4B98-ACA3-0A680A5974AB}"/>
                </a:ext>
              </a:extLst>
            </p:cNvPr>
            <p:cNvPicPr>
              <a:picLocks noChangeAspect="1"/>
            </p:cNvPicPr>
            <p:nvPr/>
          </p:nvPicPr>
          <p:blipFill rotWithShape="1">
            <a:blip r:embed="rId4"/>
            <a:srcRect t="41532" r="34453" b="40702"/>
            <a:stretch/>
          </p:blipFill>
          <p:spPr>
            <a:xfrm>
              <a:off x="6938845" y="1234530"/>
              <a:ext cx="1960695" cy="204787"/>
            </a:xfrm>
            <a:prstGeom prst="rect">
              <a:avLst/>
            </a:prstGeom>
          </p:spPr>
        </p:pic>
        <p:pic>
          <p:nvPicPr>
            <p:cNvPr id="21" name="圖片 20">
              <a:extLst>
                <a:ext uri="{FF2B5EF4-FFF2-40B4-BE49-F238E27FC236}">
                  <a16:creationId xmlns:a16="http://schemas.microsoft.com/office/drawing/2014/main" id="{016F1EF5-9F3B-441B-A6D9-E58CBCD9CE2C}"/>
                </a:ext>
              </a:extLst>
            </p:cNvPr>
            <p:cNvPicPr>
              <a:picLocks noChangeAspect="1"/>
            </p:cNvPicPr>
            <p:nvPr/>
          </p:nvPicPr>
          <p:blipFill rotWithShape="1">
            <a:blip r:embed="rId5"/>
            <a:srcRect r="33820" b="81206"/>
            <a:stretch/>
          </p:blipFill>
          <p:spPr>
            <a:xfrm>
              <a:off x="6938844" y="1419409"/>
              <a:ext cx="1960695" cy="216635"/>
            </a:xfrm>
            <a:prstGeom prst="rect">
              <a:avLst/>
            </a:prstGeom>
          </p:spPr>
        </p:pic>
        <p:pic>
          <p:nvPicPr>
            <p:cNvPr id="22" name="圖片 21">
              <a:extLst>
                <a:ext uri="{FF2B5EF4-FFF2-40B4-BE49-F238E27FC236}">
                  <a16:creationId xmlns:a16="http://schemas.microsoft.com/office/drawing/2014/main" id="{2127280D-525B-4478-9D35-DEE4D70ABDD2}"/>
                </a:ext>
              </a:extLst>
            </p:cNvPr>
            <p:cNvPicPr>
              <a:picLocks noChangeAspect="1"/>
            </p:cNvPicPr>
            <p:nvPr/>
          </p:nvPicPr>
          <p:blipFill rotWithShape="1">
            <a:blip r:embed="rId6"/>
            <a:srcRect l="1258" r="34019" b="86322"/>
            <a:stretch/>
          </p:blipFill>
          <p:spPr>
            <a:xfrm>
              <a:off x="6938846" y="773583"/>
              <a:ext cx="1960695" cy="217600"/>
            </a:xfrm>
            <a:prstGeom prst="rect">
              <a:avLst/>
            </a:prstGeom>
          </p:spPr>
        </p:pic>
        <p:pic>
          <p:nvPicPr>
            <p:cNvPr id="23" name="圖片 22">
              <a:extLst>
                <a:ext uri="{FF2B5EF4-FFF2-40B4-BE49-F238E27FC236}">
                  <a16:creationId xmlns:a16="http://schemas.microsoft.com/office/drawing/2014/main" id="{06EF336C-2D0F-42D2-BEC7-7187D634D510}"/>
                </a:ext>
              </a:extLst>
            </p:cNvPr>
            <p:cNvPicPr>
              <a:picLocks noChangeAspect="1"/>
            </p:cNvPicPr>
            <p:nvPr/>
          </p:nvPicPr>
          <p:blipFill rotWithShape="1">
            <a:blip r:embed="rId6"/>
            <a:srcRect l="1258" t="70390" r="34019" b="14017"/>
            <a:stretch/>
          </p:blipFill>
          <p:spPr>
            <a:xfrm>
              <a:off x="6938846" y="991183"/>
              <a:ext cx="1960695" cy="248060"/>
            </a:xfrm>
            <a:prstGeom prst="rect">
              <a:avLst/>
            </a:prstGeom>
          </p:spPr>
        </p:pic>
        <p:pic>
          <p:nvPicPr>
            <p:cNvPr id="24" name="圖片 23">
              <a:extLst>
                <a:ext uri="{FF2B5EF4-FFF2-40B4-BE49-F238E27FC236}">
                  <a16:creationId xmlns:a16="http://schemas.microsoft.com/office/drawing/2014/main" id="{50B77CCB-244E-4E27-BDA4-D9AE48DAC269}"/>
                </a:ext>
              </a:extLst>
            </p:cNvPr>
            <p:cNvPicPr>
              <a:picLocks noChangeAspect="1"/>
            </p:cNvPicPr>
            <p:nvPr/>
          </p:nvPicPr>
          <p:blipFill rotWithShape="1">
            <a:blip r:embed="rId5"/>
            <a:srcRect t="78628" r="33820" b="2578"/>
            <a:stretch/>
          </p:blipFill>
          <p:spPr>
            <a:xfrm>
              <a:off x="6938843" y="1610396"/>
              <a:ext cx="1960695" cy="216635"/>
            </a:xfrm>
            <a:prstGeom prst="rect">
              <a:avLst/>
            </a:prstGeom>
          </p:spPr>
        </p:pic>
      </p:grpSp>
      <p:sp>
        <p:nvSpPr>
          <p:cNvPr id="27" name="Google Shape;690;p26">
            <a:extLst>
              <a:ext uri="{FF2B5EF4-FFF2-40B4-BE49-F238E27FC236}">
                <a16:creationId xmlns:a16="http://schemas.microsoft.com/office/drawing/2014/main" id="{4C5B0D1D-8891-4A53-A317-DB4E7177F0F1}"/>
              </a:ext>
            </a:extLst>
          </p:cNvPr>
          <p:cNvSpPr txBox="1">
            <a:spLocks noGrp="1"/>
          </p:cNvSpPr>
          <p:nvPr>
            <p:ph type="body" idx="1"/>
          </p:nvPr>
        </p:nvSpPr>
        <p:spPr>
          <a:xfrm>
            <a:off x="1070125" y="1505638"/>
            <a:ext cx="3322200" cy="2996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待辦事項頁面由輸入待辦事項、選擇日期、選擇時間、選擇重複紀錄以及提醒功能組成。</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先輸入要記錄的文字，選擇日期及時間，選擇要不要重複，然後再選擇是否要提醒，最後按下右下角的</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按鈕即可添加在主畫面。</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indent="0">
              <a:buNone/>
            </a:pPr>
            <a:r>
              <a:rPr lang="zh-TW" altLang="en-US" sz="1400" b="1" dirty="0">
                <a:solidFill>
                  <a:schemeClr val="dk1"/>
                </a:solidFill>
                <a:latin typeface="微軟正黑體" panose="020B0604030504040204" pitchFamily="34" charset="-120"/>
                <a:ea typeface="微軟正黑體" panose="020B0604030504040204" pitchFamily="34" charset="-120"/>
              </a:rPr>
              <a:t>按返回按鈕即可回到主畫面。</a:t>
            </a: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28" name="Google Shape;692;p26">
            <a:extLst>
              <a:ext uri="{FF2B5EF4-FFF2-40B4-BE49-F238E27FC236}">
                <a16:creationId xmlns:a16="http://schemas.microsoft.com/office/drawing/2014/main" id="{C9CF4EB0-1204-4E9B-8FDF-4C0BF45E85EF}"/>
              </a:ext>
            </a:extLst>
          </p:cNvPr>
          <p:cNvGrpSpPr/>
          <p:nvPr/>
        </p:nvGrpSpPr>
        <p:grpSpPr>
          <a:xfrm>
            <a:off x="719991" y="1563975"/>
            <a:ext cx="234160" cy="234160"/>
            <a:chOff x="209945" y="1501725"/>
            <a:chExt cx="2838300" cy="2838300"/>
          </a:xfrm>
        </p:grpSpPr>
        <p:sp>
          <p:nvSpPr>
            <p:cNvPr id="29" name="Google Shape;693;p26">
              <a:extLst>
                <a:ext uri="{FF2B5EF4-FFF2-40B4-BE49-F238E27FC236}">
                  <a16:creationId xmlns:a16="http://schemas.microsoft.com/office/drawing/2014/main" id="{1DF5371C-1EE9-4E94-89AC-86A88DA9A98C}"/>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p26">
              <a:extLst>
                <a:ext uri="{FF2B5EF4-FFF2-40B4-BE49-F238E27FC236}">
                  <a16:creationId xmlns:a16="http://schemas.microsoft.com/office/drawing/2014/main" id="{33275F90-A9FE-43A6-A4BF-172985BC31CA}"/>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172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AddTaskActivity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300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提供新增待辦事項的介面。</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支持通知提醒與重複事件設定。</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saveTask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：保存待辦事項，支持單次與重複事件。</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scheduleNotification</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：設置通知提醒。</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showDatePicker</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：顯示日期選擇器。</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2472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NotificationReceiver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4690"/>
            <a:ext cx="5877289" cy="226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顯示某一天的待辦事項詳情，支持刪除功能。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displayTaskDetails</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：展示指定日期的所有待辦事項。</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deleteTask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：刪除選定的待辦事項，更新介面。</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8427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4" y="1906650"/>
            <a:ext cx="1587629"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備忘錄</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12602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備忘錄頁面由年份、月份、日期以及待辦事項組成。</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長按待辦事項即可刪除該事件。</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按返回按鈕即可回到主畫面。</a:t>
            </a:r>
            <a:endParaRPr lang="en-US"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B7A12016-6624-4123-8E92-B0A653597936}"/>
              </a:ext>
            </a:extLst>
          </p:cNvPr>
          <p:cNvPicPr>
            <a:picLocks noChangeAspect="1"/>
          </p:cNvPicPr>
          <p:nvPr/>
        </p:nvPicPr>
        <p:blipFill rotWithShape="1">
          <a:blip r:embed="rId3"/>
          <a:srcRect t="3121" b="3121"/>
          <a:stretch/>
        </p:blipFill>
        <p:spPr>
          <a:xfrm>
            <a:off x="6103816" y="160544"/>
            <a:ext cx="2314575" cy="4822411"/>
          </a:xfrm>
          <a:prstGeom prst="rect">
            <a:avLst/>
          </a:prstGeom>
        </p:spPr>
      </p:pic>
      <p:grpSp>
        <p:nvGrpSpPr>
          <p:cNvPr id="2" name="群組 1">
            <a:extLst>
              <a:ext uri="{FF2B5EF4-FFF2-40B4-BE49-F238E27FC236}">
                <a16:creationId xmlns:a16="http://schemas.microsoft.com/office/drawing/2014/main" id="{0F987A89-CC74-4ECC-89CC-FD3252D30961}"/>
              </a:ext>
            </a:extLst>
          </p:cNvPr>
          <p:cNvGrpSpPr>
            <a:grpSpLocks noChangeAspect="1"/>
          </p:cNvGrpSpPr>
          <p:nvPr/>
        </p:nvGrpSpPr>
        <p:grpSpPr>
          <a:xfrm>
            <a:off x="4586207" y="160544"/>
            <a:ext cx="1512000" cy="488810"/>
            <a:chOff x="6938845" y="2195514"/>
            <a:chExt cx="1960696" cy="633868"/>
          </a:xfrm>
        </p:grpSpPr>
        <p:pic>
          <p:nvPicPr>
            <p:cNvPr id="13" name="圖片 12">
              <a:extLst>
                <a:ext uri="{FF2B5EF4-FFF2-40B4-BE49-F238E27FC236}">
                  <a16:creationId xmlns:a16="http://schemas.microsoft.com/office/drawing/2014/main" id="{1A20BAF2-80D2-451C-843D-C2E3BCB1D8E9}"/>
                </a:ext>
              </a:extLst>
            </p:cNvPr>
            <p:cNvPicPr>
              <a:picLocks noChangeAspect="1"/>
            </p:cNvPicPr>
            <p:nvPr/>
          </p:nvPicPr>
          <p:blipFill rotWithShape="1">
            <a:blip r:embed="rId4"/>
            <a:srcRect t="41602" r="34453" b="39603"/>
            <a:stretch/>
          </p:blipFill>
          <p:spPr>
            <a:xfrm>
              <a:off x="6938845" y="2412156"/>
              <a:ext cx="1960695" cy="216643"/>
            </a:xfrm>
            <a:prstGeom prst="rect">
              <a:avLst/>
            </a:prstGeom>
          </p:spPr>
        </p:pic>
        <p:pic>
          <p:nvPicPr>
            <p:cNvPr id="15" name="圖片 14">
              <a:extLst>
                <a:ext uri="{FF2B5EF4-FFF2-40B4-BE49-F238E27FC236}">
                  <a16:creationId xmlns:a16="http://schemas.microsoft.com/office/drawing/2014/main" id="{E475F1C2-DB98-4704-9008-B0808F09D8A6}"/>
                </a:ext>
              </a:extLst>
            </p:cNvPr>
            <p:cNvPicPr>
              <a:picLocks noChangeAspect="1"/>
            </p:cNvPicPr>
            <p:nvPr/>
          </p:nvPicPr>
          <p:blipFill rotWithShape="1">
            <a:blip r:embed="rId5"/>
            <a:srcRect l="1258" t="85904" r="34019" b="478"/>
            <a:stretch/>
          </p:blipFill>
          <p:spPr>
            <a:xfrm>
              <a:off x="6938846" y="2195514"/>
              <a:ext cx="1960695" cy="216642"/>
            </a:xfrm>
            <a:prstGeom prst="rect">
              <a:avLst/>
            </a:prstGeom>
          </p:spPr>
        </p:pic>
        <p:pic>
          <p:nvPicPr>
            <p:cNvPr id="16" name="圖片 15">
              <a:extLst>
                <a:ext uri="{FF2B5EF4-FFF2-40B4-BE49-F238E27FC236}">
                  <a16:creationId xmlns:a16="http://schemas.microsoft.com/office/drawing/2014/main" id="{9E40D1F7-3E16-4330-92DF-87FD5BEAF57F}"/>
                </a:ext>
              </a:extLst>
            </p:cNvPr>
            <p:cNvPicPr>
              <a:picLocks noChangeAspect="1"/>
            </p:cNvPicPr>
            <p:nvPr/>
          </p:nvPicPr>
          <p:blipFill rotWithShape="1">
            <a:blip r:embed="rId4"/>
            <a:srcRect t="80473" r="34453" b="732"/>
            <a:stretch/>
          </p:blipFill>
          <p:spPr>
            <a:xfrm>
              <a:off x="6938845" y="2612739"/>
              <a:ext cx="1960695" cy="216643"/>
            </a:xfrm>
            <a:prstGeom prst="rect">
              <a:avLst/>
            </a:prstGeom>
          </p:spPr>
        </p:pic>
      </p:grpSp>
    </p:spTree>
    <p:extLst>
      <p:ext uri="{BB962C8B-B14F-4D97-AF65-F5344CB8AC3E}">
        <p14:creationId xmlns:p14="http://schemas.microsoft.com/office/powerpoint/2010/main" val="137636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TaskDetailActivity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189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lang="zh-TW" altLang="en-US" sz="1600" b="1" dirty="0">
                <a:solidFill>
                  <a:schemeClr val="tx1"/>
                </a:solidFill>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顯示某一天的待辦事項詳情，支持刪除功能。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displayTaskDetails</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：展示指定日期的所有待辦事項。</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deleteTask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：刪除選定的待辦事項，更新介面。</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658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a:grpSpLocks noChangeAspect="1"/>
          </p:cNvGrpSpPr>
          <p:nvPr/>
        </p:nvGrpSpPr>
        <p:grpSpPr>
          <a:xfrm>
            <a:off x="5860854" y="7427"/>
            <a:ext cx="5136073" cy="5136073"/>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0" y="1735950"/>
            <a:ext cx="6309900" cy="16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9000" b="1" dirty="0">
                <a:solidFill>
                  <a:schemeClr val="tx1"/>
                </a:solidFill>
                <a:latin typeface="微軟正黑體" panose="020B0604030504040204" pitchFamily="34" charset="-120"/>
                <a:ea typeface="微軟正黑體" panose="020B0604030504040204" pitchFamily="34" charset="-120"/>
              </a:rPr>
              <a:t>DEEMO</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863044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653" name="Google Shape;653;p24"/>
          <p:cNvSpPr txBox="1">
            <a:spLocks noGrp="1"/>
          </p:cNvSpPr>
          <p:nvPr>
            <p:ph type="title" idx="6"/>
          </p:nvPr>
        </p:nvSpPr>
        <p:spPr>
          <a:xfrm>
            <a:off x="1717519" y="2285400"/>
            <a:ext cx="236782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b="1" dirty="0">
                <a:latin typeface="微軟正黑體" panose="020B0604030504040204" pitchFamily="34" charset="-120"/>
                <a:ea typeface="微軟正黑體" panose="020B0604030504040204" pitchFamily="34" charset="-120"/>
              </a:rPr>
              <a:t>動機</a:t>
            </a:r>
            <a:endParaRPr sz="4000" b="1" dirty="0">
              <a:latin typeface="微軟正黑體" panose="020B0604030504040204" pitchFamily="34" charset="-120"/>
              <a:ea typeface="微軟正黑體" panose="020B0604030504040204" pitchFamily="34" charset="-120"/>
            </a:endParaRPr>
          </a:p>
        </p:txBody>
      </p:sp>
      <p:grpSp>
        <p:nvGrpSpPr>
          <p:cNvPr id="40" name="Google Shape;635;p23">
            <a:extLst>
              <a:ext uri="{FF2B5EF4-FFF2-40B4-BE49-F238E27FC236}">
                <a16:creationId xmlns:a16="http://schemas.microsoft.com/office/drawing/2014/main" id="{3569F65D-340A-44B6-9143-4F066A26B040}"/>
              </a:ext>
            </a:extLst>
          </p:cNvPr>
          <p:cNvGrpSpPr/>
          <p:nvPr/>
        </p:nvGrpSpPr>
        <p:grpSpPr>
          <a:xfrm>
            <a:off x="1895138" y="2454670"/>
            <a:ext cx="234160" cy="234160"/>
            <a:chOff x="209945" y="1501725"/>
            <a:chExt cx="2838300" cy="2838300"/>
          </a:xfrm>
        </p:grpSpPr>
        <p:sp>
          <p:nvSpPr>
            <p:cNvPr id="41" name="Google Shape;636;p23">
              <a:extLst>
                <a:ext uri="{FF2B5EF4-FFF2-40B4-BE49-F238E27FC236}">
                  <a16:creationId xmlns:a16="http://schemas.microsoft.com/office/drawing/2014/main" id="{20A47510-E2E9-4E73-B2D9-B48EC00A6607}"/>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7;p23">
              <a:extLst>
                <a:ext uri="{FF2B5EF4-FFF2-40B4-BE49-F238E27FC236}">
                  <a16:creationId xmlns:a16="http://schemas.microsoft.com/office/drawing/2014/main" id="{BDED4586-11A9-4FBC-833F-2AC24634865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638;p23">
            <a:extLst>
              <a:ext uri="{FF2B5EF4-FFF2-40B4-BE49-F238E27FC236}">
                <a16:creationId xmlns:a16="http://schemas.microsoft.com/office/drawing/2014/main" id="{C731125E-32A3-4283-9731-AA6B8E1809FC}"/>
              </a:ext>
            </a:extLst>
          </p:cNvPr>
          <p:cNvGrpSpPr/>
          <p:nvPr/>
        </p:nvGrpSpPr>
        <p:grpSpPr>
          <a:xfrm>
            <a:off x="3623843" y="2454670"/>
            <a:ext cx="234160" cy="234160"/>
            <a:chOff x="209945" y="1501725"/>
            <a:chExt cx="2838300" cy="2838300"/>
          </a:xfrm>
        </p:grpSpPr>
        <p:sp>
          <p:nvSpPr>
            <p:cNvPr id="44" name="Google Shape;639;p23">
              <a:extLst>
                <a:ext uri="{FF2B5EF4-FFF2-40B4-BE49-F238E27FC236}">
                  <a16:creationId xmlns:a16="http://schemas.microsoft.com/office/drawing/2014/main" id="{879BCE09-4B00-4F61-AE9A-0574082CDD9E}"/>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0;p23">
              <a:extLst>
                <a:ext uri="{FF2B5EF4-FFF2-40B4-BE49-F238E27FC236}">
                  <a16:creationId xmlns:a16="http://schemas.microsoft.com/office/drawing/2014/main" id="{1897B495-29CC-4BCF-8633-A78FD14AE5B3}"/>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文字方塊 19">
            <a:extLst>
              <a:ext uri="{FF2B5EF4-FFF2-40B4-BE49-F238E27FC236}">
                <a16:creationId xmlns:a16="http://schemas.microsoft.com/office/drawing/2014/main" id="{13D2DE6C-3992-4102-965E-E82AC7331549}"/>
              </a:ext>
            </a:extLst>
          </p:cNvPr>
          <p:cNvSpPr txBox="1"/>
          <p:nvPr/>
        </p:nvSpPr>
        <p:spPr>
          <a:xfrm>
            <a:off x="4742638" y="1585112"/>
            <a:ext cx="2802907" cy="2308324"/>
          </a:xfrm>
          <a:prstGeom prst="rect">
            <a:avLst/>
          </a:prstGeom>
          <a:noFill/>
        </p:spPr>
        <p:txBody>
          <a:bodyPr wrap="square" rtlCol="0">
            <a:spAutoFit/>
          </a:bodyPr>
          <a:lstStyle/>
          <a:p>
            <a:pPr indent="446088" algn="just"/>
            <a:r>
              <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rPr>
              <a:t>日常生活中總是有很多重要的節日、事件，但我們的大腦通常無法記下所有的事情。因此我們想設計一個日曆</a:t>
            </a:r>
            <a:r>
              <a:rPr lang="en-US" altLang="zh-TW" sz="1600" b="1" dirty="0">
                <a:solidFill>
                  <a:schemeClr val="tx1">
                    <a:lumMod val="85000"/>
                    <a:lumOff val="15000"/>
                  </a:schemeClr>
                </a:solidFill>
                <a:latin typeface="微軟正黑體" panose="020B0604030504040204" pitchFamily="34" charset="-120"/>
                <a:ea typeface="微軟正黑體" panose="020B0604030504040204" pitchFamily="34" charset="-120"/>
              </a:rPr>
              <a:t>APP</a:t>
            </a:r>
            <a:r>
              <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rPr>
              <a:t>，來幫助我們更好的規劃日常行程。此日曆必須能夠擁有國曆及農曆的各種節日，且能夠在需要紀錄的日期記下各種事項。</a:t>
            </a:r>
          </a:p>
        </p:txBody>
      </p:sp>
    </p:spTree>
    <p:extLst>
      <p:ext uri="{BB962C8B-B14F-4D97-AF65-F5344CB8AC3E}">
        <p14:creationId xmlns:p14="http://schemas.microsoft.com/office/powerpoint/2010/main" val="124150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a:grpSpLocks noChangeAspect="1"/>
          </p:cNvGrpSpPr>
          <p:nvPr/>
        </p:nvGrpSpPr>
        <p:grpSpPr>
          <a:xfrm>
            <a:off x="5860854" y="7427"/>
            <a:ext cx="5136073" cy="5136073"/>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0" y="1735950"/>
            <a:ext cx="6309900" cy="16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9000" b="1" dirty="0">
                <a:solidFill>
                  <a:schemeClr val="tx1"/>
                </a:solidFill>
                <a:latin typeface="微軟正黑體" panose="020B0604030504040204" pitchFamily="34" charset="-120"/>
                <a:ea typeface="微軟正黑體" panose="020B0604030504040204" pitchFamily="34" charset="-120"/>
              </a:rPr>
              <a:t>END</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402580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MainActivity.java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CalendarAdapter.java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Lunar.java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HolidayManager.java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activity_main.xml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calendar_cell.xml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Drawable</a:t>
            </a:r>
            <a:r>
              <a:rPr lang="zh-TW" altLang="en-US" sz="1400" b="1" dirty="0">
                <a:solidFill>
                  <a:schemeClr val="dk1"/>
                </a:solidFill>
                <a:latin typeface="微軟正黑體" panose="020B0604030504040204" pitchFamily="34" charset="-120"/>
                <a:ea typeface="微軟正黑體" panose="020B0604030504040204" pitchFamily="34" charset="-120"/>
              </a:rPr>
              <a:t>：</a:t>
            </a: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calendar_cell_background.xml</a:t>
            </a: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1068563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AddTaskActivity.java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NotificationReceiver.java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activity_add_task.xml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Drawable</a:t>
            </a:r>
            <a:r>
              <a:rPr lang="zh-TW" altLang="en-US" sz="1400" b="1" dirty="0">
                <a:solidFill>
                  <a:schemeClr val="dk1"/>
                </a:solidFill>
                <a:latin typeface="微軟正黑體" panose="020B0604030504040204" pitchFamily="34" charset="-120"/>
                <a:ea typeface="微軟正黑體" panose="020B0604030504040204" pitchFamily="34" charset="-120"/>
              </a:rPr>
              <a:t>：</a:t>
            </a: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edit_text_background.xml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ic_notification.xml</a:t>
            </a: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280188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TaskDetailActivity.java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activity_task_detail.xml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task_item.xml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315947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分工</a:t>
            </a:r>
            <a:endParaRPr b="1" dirty="0">
              <a:latin typeface="微軟正黑體" panose="020B0604030504040204" pitchFamily="34" charset="-120"/>
              <a:ea typeface="微軟正黑體" panose="020B0604030504040204" pitchFamily="34" charset="-120"/>
            </a:endParaRPr>
          </a:p>
        </p:txBody>
      </p:sp>
      <p:graphicFrame>
        <p:nvGraphicFramePr>
          <p:cNvPr id="631" name="Google Shape;631;p23"/>
          <p:cNvGraphicFramePr/>
          <p:nvPr/>
        </p:nvGraphicFramePr>
        <p:xfrm>
          <a:off x="720000" y="1871940"/>
          <a:ext cx="7704000" cy="2406894"/>
        </p:xfrm>
        <a:graphic>
          <a:graphicData uri="http://schemas.openxmlformats.org/drawingml/2006/table">
            <a:tbl>
              <a:tblPr>
                <a:noFill/>
                <a:tableStyleId>{829E0D3E-2A85-4104-8F9D-153933CE4207}</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802298">
                <a:tc>
                  <a:txBody>
                    <a:bodyPr/>
                    <a:lstStyle/>
                    <a:p>
                      <a:pPr marL="0" lvl="0" indent="0" algn="ctr" rtl="0">
                        <a:spcBef>
                          <a:spcPts val="0"/>
                        </a:spcBef>
                        <a:spcAft>
                          <a:spcPts val="0"/>
                        </a:spcAft>
                        <a:buNone/>
                      </a:pP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鄭佑安</a:t>
                      </a:r>
                      <a:endParaRPr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主畫面設計及程式製作</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02298">
                <a:tc>
                  <a:txBody>
                    <a:bodyPr/>
                    <a:lstStyle/>
                    <a:p>
                      <a:pPr marL="0" lvl="0" indent="0" algn="ctr" rtl="0">
                        <a:spcBef>
                          <a:spcPts val="0"/>
                        </a:spcBef>
                        <a:spcAft>
                          <a:spcPts val="0"/>
                        </a:spcAft>
                        <a:buNone/>
                      </a:pPr>
                      <a:r>
                        <a:rPr lang="zh-TW" altLang="en-US" sz="20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呂亦杰</a:t>
                      </a:r>
                      <a:endParaRPr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備忘錄頁面設計及程式製作</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0229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0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丁政傑</a:t>
                      </a:r>
                      <a:endPar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待辦事項頁面設計及程式製作</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2539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690" name="Google Shape;690;p26"/>
          <p:cNvSpPr txBox="1">
            <a:spLocks noGrp="1"/>
          </p:cNvSpPr>
          <p:nvPr>
            <p:ph type="body" idx="1"/>
          </p:nvPr>
        </p:nvSpPr>
        <p:spPr>
          <a:xfrm>
            <a:off x="1065241" y="1173790"/>
            <a:ext cx="5036844" cy="3427197"/>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待辦事項輸入與檢查：</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EditText 讓使用者輸入待辦事項的標題與日期。</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驗證輸入內容是否完整，並提示使用者。</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日期選擇器與時間設定：</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利用 MaterialDatePicker 讓使用者選擇日期。</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TimePicker 設定時間，並將其格式化為標準時間。</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提醒與重複事件設定：</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透過 Spinner 提供提醒選項（例如 15 分鐘、1 小時等）。</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支援事件的重複設定（不重複、每週、每月、每年）。</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權限檢查與管理：</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 Android 版本自動檢查通知與精確鬧鐘的權限。</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若無相應權限，則引導使用者進行設定。</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儲存與展示資料：</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SharedPreferences 儲存待辦事項。</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支援單次與週期性事件的保存邏輯，分別存入相應的日期鍵值。</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提醒功能：</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配合 AlarmManager 和 NotificationReceiver 提供通知功能。</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計算提醒時間，並觸發通知提醒。</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5107" y="1232128"/>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圖片 13">
            <a:extLst>
              <a:ext uri="{FF2B5EF4-FFF2-40B4-BE49-F238E27FC236}">
                <a16:creationId xmlns:a16="http://schemas.microsoft.com/office/drawing/2014/main" id="{D12EF0FD-5E33-445A-8097-648EFB88BD69}"/>
              </a:ext>
            </a:extLst>
          </p:cNvPr>
          <p:cNvPicPr>
            <a:picLocks noChangeAspect="1"/>
          </p:cNvPicPr>
          <p:nvPr/>
        </p:nvPicPr>
        <p:blipFill rotWithShape="1">
          <a:blip r:embed="rId3"/>
          <a:srcRect t="3121" b="3121"/>
          <a:stretch/>
        </p:blipFill>
        <p:spPr>
          <a:xfrm>
            <a:off x="6114318" y="160544"/>
            <a:ext cx="2314575" cy="4822411"/>
          </a:xfrm>
          <a:prstGeom prst="rect">
            <a:avLst/>
          </a:prstGeom>
        </p:spPr>
      </p:pic>
      <p:grpSp>
        <p:nvGrpSpPr>
          <p:cNvPr id="19" name="群組 18">
            <a:extLst>
              <a:ext uri="{FF2B5EF4-FFF2-40B4-BE49-F238E27FC236}">
                <a16:creationId xmlns:a16="http://schemas.microsoft.com/office/drawing/2014/main" id="{0FA96B23-5513-49A2-B1BE-EAB1916AB9BC}"/>
              </a:ext>
            </a:extLst>
          </p:cNvPr>
          <p:cNvGrpSpPr>
            <a:grpSpLocks noChangeAspect="1"/>
          </p:cNvGrpSpPr>
          <p:nvPr/>
        </p:nvGrpSpPr>
        <p:grpSpPr>
          <a:xfrm>
            <a:off x="4597425" y="160544"/>
            <a:ext cx="1512000" cy="812371"/>
            <a:chOff x="6938843" y="773583"/>
            <a:chExt cx="1960698" cy="1053448"/>
          </a:xfrm>
        </p:grpSpPr>
        <p:pic>
          <p:nvPicPr>
            <p:cNvPr id="20" name="圖片 19">
              <a:extLst>
                <a:ext uri="{FF2B5EF4-FFF2-40B4-BE49-F238E27FC236}">
                  <a16:creationId xmlns:a16="http://schemas.microsoft.com/office/drawing/2014/main" id="{EA6BAEF9-8DAE-4B98-ACA3-0A680A5974AB}"/>
                </a:ext>
              </a:extLst>
            </p:cNvPr>
            <p:cNvPicPr>
              <a:picLocks noChangeAspect="1"/>
            </p:cNvPicPr>
            <p:nvPr/>
          </p:nvPicPr>
          <p:blipFill rotWithShape="1">
            <a:blip r:embed="rId4"/>
            <a:srcRect t="41532" r="34453" b="40702"/>
            <a:stretch/>
          </p:blipFill>
          <p:spPr>
            <a:xfrm>
              <a:off x="6938845" y="1234530"/>
              <a:ext cx="1960695" cy="204787"/>
            </a:xfrm>
            <a:prstGeom prst="rect">
              <a:avLst/>
            </a:prstGeom>
          </p:spPr>
        </p:pic>
        <p:pic>
          <p:nvPicPr>
            <p:cNvPr id="21" name="圖片 20">
              <a:extLst>
                <a:ext uri="{FF2B5EF4-FFF2-40B4-BE49-F238E27FC236}">
                  <a16:creationId xmlns:a16="http://schemas.microsoft.com/office/drawing/2014/main" id="{016F1EF5-9F3B-441B-A6D9-E58CBCD9CE2C}"/>
                </a:ext>
              </a:extLst>
            </p:cNvPr>
            <p:cNvPicPr>
              <a:picLocks noChangeAspect="1"/>
            </p:cNvPicPr>
            <p:nvPr/>
          </p:nvPicPr>
          <p:blipFill rotWithShape="1">
            <a:blip r:embed="rId5"/>
            <a:srcRect r="33820" b="81206"/>
            <a:stretch/>
          </p:blipFill>
          <p:spPr>
            <a:xfrm>
              <a:off x="6938844" y="1419409"/>
              <a:ext cx="1960695" cy="216635"/>
            </a:xfrm>
            <a:prstGeom prst="rect">
              <a:avLst/>
            </a:prstGeom>
          </p:spPr>
        </p:pic>
        <p:pic>
          <p:nvPicPr>
            <p:cNvPr id="22" name="圖片 21">
              <a:extLst>
                <a:ext uri="{FF2B5EF4-FFF2-40B4-BE49-F238E27FC236}">
                  <a16:creationId xmlns:a16="http://schemas.microsoft.com/office/drawing/2014/main" id="{2127280D-525B-4478-9D35-DEE4D70ABDD2}"/>
                </a:ext>
              </a:extLst>
            </p:cNvPr>
            <p:cNvPicPr>
              <a:picLocks noChangeAspect="1"/>
            </p:cNvPicPr>
            <p:nvPr/>
          </p:nvPicPr>
          <p:blipFill rotWithShape="1">
            <a:blip r:embed="rId6"/>
            <a:srcRect l="1258" r="34019" b="86322"/>
            <a:stretch/>
          </p:blipFill>
          <p:spPr>
            <a:xfrm>
              <a:off x="6938846" y="773583"/>
              <a:ext cx="1960695" cy="217600"/>
            </a:xfrm>
            <a:prstGeom prst="rect">
              <a:avLst/>
            </a:prstGeom>
          </p:spPr>
        </p:pic>
        <p:pic>
          <p:nvPicPr>
            <p:cNvPr id="23" name="圖片 22">
              <a:extLst>
                <a:ext uri="{FF2B5EF4-FFF2-40B4-BE49-F238E27FC236}">
                  <a16:creationId xmlns:a16="http://schemas.microsoft.com/office/drawing/2014/main" id="{06EF336C-2D0F-42D2-BEC7-7187D634D510}"/>
                </a:ext>
              </a:extLst>
            </p:cNvPr>
            <p:cNvPicPr>
              <a:picLocks noChangeAspect="1"/>
            </p:cNvPicPr>
            <p:nvPr/>
          </p:nvPicPr>
          <p:blipFill rotWithShape="1">
            <a:blip r:embed="rId6"/>
            <a:srcRect l="1258" t="70390" r="34019" b="14017"/>
            <a:stretch/>
          </p:blipFill>
          <p:spPr>
            <a:xfrm>
              <a:off x="6938846" y="991183"/>
              <a:ext cx="1960695" cy="248060"/>
            </a:xfrm>
            <a:prstGeom prst="rect">
              <a:avLst/>
            </a:prstGeom>
          </p:spPr>
        </p:pic>
        <p:pic>
          <p:nvPicPr>
            <p:cNvPr id="24" name="圖片 23">
              <a:extLst>
                <a:ext uri="{FF2B5EF4-FFF2-40B4-BE49-F238E27FC236}">
                  <a16:creationId xmlns:a16="http://schemas.microsoft.com/office/drawing/2014/main" id="{50B77CCB-244E-4E27-BDA4-D9AE48DAC269}"/>
                </a:ext>
              </a:extLst>
            </p:cNvPr>
            <p:cNvPicPr>
              <a:picLocks noChangeAspect="1"/>
            </p:cNvPicPr>
            <p:nvPr/>
          </p:nvPicPr>
          <p:blipFill rotWithShape="1">
            <a:blip r:embed="rId5"/>
            <a:srcRect t="78628" r="33820" b="2578"/>
            <a:stretch/>
          </p:blipFill>
          <p:spPr>
            <a:xfrm>
              <a:off x="6938843" y="1610396"/>
              <a:ext cx="1960695" cy="216635"/>
            </a:xfrm>
            <a:prstGeom prst="rect">
              <a:avLst/>
            </a:prstGeom>
          </p:spPr>
        </p:pic>
      </p:grpSp>
    </p:spTree>
    <p:extLst>
      <p:ext uri="{BB962C8B-B14F-4D97-AF65-F5344CB8AC3E}">
        <p14:creationId xmlns:p14="http://schemas.microsoft.com/office/powerpoint/2010/main" val="230069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程式設計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文字方塊 33">
            <a:extLst>
              <a:ext uri="{FF2B5EF4-FFF2-40B4-BE49-F238E27FC236}">
                <a16:creationId xmlns:a16="http://schemas.microsoft.com/office/drawing/2014/main" id="{BF2C8FFD-ED3C-4976-9053-88FD97739D1E}"/>
              </a:ext>
            </a:extLst>
          </p:cNvPr>
          <p:cNvSpPr txBox="1"/>
          <p:nvPr/>
        </p:nvSpPr>
        <p:spPr>
          <a:xfrm>
            <a:off x="999959" y="1115213"/>
            <a:ext cx="7424041" cy="3151568"/>
          </a:xfrm>
          <a:prstGeom prst="rect">
            <a:avLst/>
          </a:prstGeom>
          <a:noFill/>
        </p:spPr>
        <p:txBody>
          <a:bodyPr wrap="square" rtlCol="0">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函數（</a:t>
            </a:r>
            <a:r>
              <a:rPr lang="en-US" altLang="zh-TW" b="1" dirty="0">
                <a:latin typeface="微軟正黑體" panose="020B0604030504040204" pitchFamily="34" charset="-120"/>
                <a:ea typeface="微軟正黑體" panose="020B0604030504040204" pitchFamily="34" charset="-120"/>
              </a:rPr>
              <a:t>Functions</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initializeViews</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：初始化 </a:t>
            </a:r>
            <a:r>
              <a:rPr lang="en-US" altLang="zh-TW" sz="1200" b="1" dirty="0">
                <a:latin typeface="微軟正黑體" panose="020B0604030504040204" pitchFamily="34" charset="-120"/>
                <a:ea typeface="微軟正黑體" panose="020B0604030504040204" pitchFamily="34" charset="-120"/>
              </a:rPr>
              <a:t>UI </a:t>
            </a:r>
            <a:r>
              <a:rPr lang="zh-TW" altLang="en-US" sz="1200" b="1" dirty="0">
                <a:latin typeface="微軟正黑體" panose="020B0604030504040204" pitchFamily="34" charset="-120"/>
                <a:ea typeface="微軟正黑體" panose="020B0604030504040204" pitchFamily="34" charset="-120"/>
              </a:rPr>
              <a:t>元件（如 </a:t>
            </a:r>
            <a:r>
              <a:rPr lang="en-US" altLang="zh-TW" sz="1200" b="1" dirty="0" err="1">
                <a:latin typeface="微軟正黑體" panose="020B0604030504040204" pitchFamily="34" charset="-120"/>
                <a:ea typeface="微軟正黑體" panose="020B0604030504040204" pitchFamily="34" charset="-120"/>
              </a:rPr>
              <a:t>EditText</a:t>
            </a:r>
            <a:r>
              <a:rPr lang="en-US" altLang="zh-TW" sz="1200" b="1" dirty="0">
                <a:latin typeface="微軟正黑體" panose="020B0604030504040204" pitchFamily="34" charset="-120"/>
                <a:ea typeface="微軟正黑體" panose="020B0604030504040204" pitchFamily="34" charset="-120"/>
              </a:rPr>
              <a:t>, </a:t>
            </a:r>
            <a:r>
              <a:rPr lang="en-US" altLang="zh-TW" sz="1200" b="1" dirty="0" err="1">
                <a:latin typeface="微軟正黑體" panose="020B0604030504040204" pitchFamily="34" charset="-120"/>
                <a:ea typeface="微軟正黑體" panose="020B0604030504040204" pitchFamily="34" charset="-120"/>
              </a:rPr>
              <a:t>TimePicker</a:t>
            </a:r>
            <a:r>
              <a:rPr lang="en-US" altLang="zh-TW" sz="1200" b="1" dirty="0">
                <a:latin typeface="微軟正黑體" panose="020B0604030504040204" pitchFamily="34" charset="-120"/>
                <a:ea typeface="微軟正黑體" panose="020B0604030504040204" pitchFamily="34" charset="-120"/>
              </a:rPr>
              <a:t>, Spinner</a:t>
            </a:r>
            <a:r>
              <a:rPr lang="zh-TW" altLang="en-US" sz="1200" b="1" dirty="0">
                <a:latin typeface="微軟正黑體" panose="020B0604030504040204" pitchFamily="34" charset="-120"/>
                <a:ea typeface="微軟正黑體" panose="020B0604030504040204" pitchFamily="34" charset="-120"/>
              </a:rPr>
              <a:t>），並設置日期選擇點擊事件。</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setupSpinners</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：配置提醒與重複設定的下拉選單，使用 </a:t>
            </a:r>
            <a:r>
              <a:rPr lang="en-US" altLang="zh-TW" sz="1200" b="1" dirty="0" err="1">
                <a:latin typeface="微軟正黑體" panose="020B0604030504040204" pitchFamily="34" charset="-120"/>
                <a:ea typeface="微軟正黑體" panose="020B0604030504040204" pitchFamily="34" charset="-120"/>
              </a:rPr>
              <a:t>ArrayAdapter</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將選項與 </a:t>
            </a:r>
            <a:r>
              <a:rPr lang="en-US" altLang="zh-TW" sz="1200" b="1" dirty="0">
                <a:latin typeface="微軟正黑體" panose="020B0604030504040204" pitchFamily="34" charset="-120"/>
                <a:ea typeface="微軟正黑體" panose="020B0604030504040204" pitchFamily="34" charset="-120"/>
              </a:rPr>
              <a:t>UI </a:t>
            </a:r>
            <a:r>
              <a:rPr lang="zh-TW" altLang="en-US" sz="1200" b="1" dirty="0">
                <a:latin typeface="微軟正黑體" panose="020B0604030504040204" pitchFamily="34" charset="-120"/>
                <a:ea typeface="微軟正黑體" panose="020B0604030504040204" pitchFamily="34" charset="-120"/>
              </a:rPr>
              <a:t>元件綁定。</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saveTask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：驗證使用者輸入，檢查權限後將待辦事項儲存至本地儲存。</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proceedWithSaveTask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：根據使用者設定的重複規則，呼叫對應函數（如 </a:t>
            </a:r>
            <a:r>
              <a:rPr lang="en-US" altLang="zh-TW" sz="1200" b="1" dirty="0" err="1">
                <a:latin typeface="微軟正黑體" panose="020B0604030504040204" pitchFamily="34" charset="-120"/>
                <a:ea typeface="微軟正黑體" panose="020B0604030504040204" pitchFamily="34" charset="-120"/>
              </a:rPr>
              <a:t>saveRecurringMonthlyTask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）進行儲存。</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scheduleNotification</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：設定提醒通知，透過 </a:t>
            </a:r>
            <a:r>
              <a:rPr lang="en-US" altLang="zh-TW" sz="1200" b="1" dirty="0" err="1">
                <a:latin typeface="微軟正黑體" panose="020B0604030504040204" pitchFamily="34" charset="-120"/>
                <a:ea typeface="微軟正黑體" panose="020B0604030504040204" pitchFamily="34" charset="-120"/>
              </a:rPr>
              <a:t>AlarmManager</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設定精確鬧鐘，並觸發通知。</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updateTaskPreferences</a:t>
            </a:r>
            <a:r>
              <a:rPr lang="en-US" altLang="zh-TW" sz="1200" b="1" dirty="0">
                <a:latin typeface="微軟正黑體" panose="020B0604030504040204" pitchFamily="34" charset="-120"/>
                <a:ea typeface="微軟正黑體" panose="020B0604030504040204" pitchFamily="34" charset="-120"/>
              </a:rPr>
              <a:t>(String key, String task)</a:t>
            </a:r>
            <a:r>
              <a:rPr lang="zh-TW" altLang="en-US" sz="1200" b="1" dirty="0">
                <a:latin typeface="微軟正黑體" panose="020B0604030504040204" pitchFamily="34" charset="-120"/>
                <a:ea typeface="微軟正黑體" panose="020B0604030504040204" pitchFamily="34" charset="-120"/>
              </a:rPr>
              <a:t>：更新 </a:t>
            </a:r>
            <a:r>
              <a:rPr lang="en-US" altLang="zh-TW" sz="1200" b="1" dirty="0" err="1">
                <a:latin typeface="微軟正黑體" panose="020B0604030504040204" pitchFamily="34" charset="-120"/>
                <a:ea typeface="微軟正黑體" panose="020B0604030504040204" pitchFamily="34" charset="-120"/>
              </a:rPr>
              <a:t>SharedPreferences</a:t>
            </a:r>
            <a:r>
              <a:rPr lang="zh-TW" altLang="en-US" sz="1200" b="1" dirty="0">
                <a:latin typeface="微軟正黑體" panose="020B0604030504040204" pitchFamily="34" charset="-120"/>
                <a:ea typeface="微軟正黑體" panose="020B0604030504040204" pitchFamily="34" charset="-120"/>
              </a:rPr>
              <a:t>，將待辦事項存入指定日期的鍵值中。</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getTaskKey</a:t>
            </a:r>
            <a:r>
              <a:rPr lang="en-US" altLang="zh-TW" sz="1200" b="1" dirty="0">
                <a:latin typeface="微軟正黑體" panose="020B0604030504040204" pitchFamily="34" charset="-120"/>
                <a:ea typeface="微軟正黑體" panose="020B0604030504040204" pitchFamily="34" charset="-120"/>
              </a:rPr>
              <a:t>(int year, int month, int day)</a:t>
            </a:r>
            <a:r>
              <a:rPr lang="zh-TW" altLang="en-US" sz="1200" b="1" dirty="0">
                <a:latin typeface="微軟正黑體" panose="020B0604030504040204" pitchFamily="34" charset="-120"/>
                <a:ea typeface="微軟正黑體" panose="020B0604030504040204" pitchFamily="34" charset="-120"/>
              </a:rPr>
              <a:t>：生成唯一的日期鍵值，作為儲存待辦事項的索引。</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showDatePicker</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：顯示 </a:t>
            </a:r>
            <a:r>
              <a:rPr lang="en-US" altLang="zh-TW" sz="1200" b="1" dirty="0" err="1">
                <a:latin typeface="微軟正黑體" panose="020B0604030504040204" pitchFamily="34" charset="-120"/>
                <a:ea typeface="微軟正黑體" panose="020B0604030504040204" pitchFamily="34" charset="-120"/>
              </a:rPr>
              <a:t>MaterialDatePicker</a:t>
            </a:r>
            <a:r>
              <a:rPr lang="zh-TW" altLang="en-US" sz="1200" b="1" dirty="0">
                <a:latin typeface="微軟正黑體" panose="020B0604030504040204" pitchFamily="34" charset="-120"/>
                <a:ea typeface="微軟正黑體" panose="020B0604030504040204" pitchFamily="34" charset="-120"/>
              </a:rPr>
              <a:t>，讓使用者選擇日期，並更新顯示。</a:t>
            </a:r>
          </a:p>
        </p:txBody>
      </p:sp>
    </p:spTree>
    <p:extLst>
      <p:ext uri="{BB962C8B-B14F-4D97-AF65-F5344CB8AC3E}">
        <p14:creationId xmlns:p14="http://schemas.microsoft.com/office/powerpoint/2010/main" val="3509616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程式設計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文字方塊 33">
            <a:extLst>
              <a:ext uri="{FF2B5EF4-FFF2-40B4-BE49-F238E27FC236}">
                <a16:creationId xmlns:a16="http://schemas.microsoft.com/office/drawing/2014/main" id="{BF2C8FFD-ED3C-4976-9053-88FD97739D1E}"/>
              </a:ext>
            </a:extLst>
          </p:cNvPr>
          <p:cNvSpPr txBox="1"/>
          <p:nvPr/>
        </p:nvSpPr>
        <p:spPr>
          <a:xfrm>
            <a:off x="999959" y="1115213"/>
            <a:ext cx="7424041" cy="2874569"/>
          </a:xfrm>
          <a:prstGeom prst="rect">
            <a:avLst/>
          </a:prstGeom>
          <a:noFill/>
        </p:spPr>
        <p:txBody>
          <a:bodyPr wrap="square" rtlCol="0">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使用的套件（</a:t>
            </a:r>
            <a:r>
              <a:rPr lang="en-US" altLang="zh-TW" b="1" dirty="0">
                <a:latin typeface="微軟正黑體" panose="020B0604030504040204" pitchFamily="34" charset="-120"/>
                <a:ea typeface="微軟正黑體" panose="020B0604030504040204" pitchFamily="34" charset="-120"/>
              </a:rPr>
              <a:t>Libraries</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a:latin typeface="微軟正黑體" panose="020B0604030504040204" pitchFamily="34" charset="-120"/>
                <a:ea typeface="微軟正黑體" panose="020B0604030504040204" pitchFamily="34" charset="-120"/>
              </a:rPr>
              <a:t>Android </a:t>
            </a:r>
            <a:r>
              <a:rPr lang="zh-TW" altLang="en-US" sz="1200" b="1" dirty="0">
                <a:latin typeface="微軟正黑體" panose="020B0604030504040204" pitchFamily="34" charset="-120"/>
                <a:ea typeface="微軟正黑體" panose="020B0604030504040204" pitchFamily="34" charset="-120"/>
              </a:rPr>
              <a:t>標準套件：</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AlarmManager</a:t>
            </a:r>
            <a:r>
              <a:rPr lang="zh-TW" altLang="en-US" sz="1200" b="1" dirty="0">
                <a:latin typeface="微軟正黑體" panose="020B0604030504040204" pitchFamily="34" charset="-120"/>
                <a:ea typeface="微軟正黑體" panose="020B0604030504040204" pitchFamily="34" charset="-120"/>
              </a:rPr>
              <a:t>：管理鬧鐘和精確計時通知。</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SharedPreferences</a:t>
            </a:r>
            <a:r>
              <a:rPr lang="zh-TW" altLang="en-US" sz="1200" b="1" dirty="0">
                <a:latin typeface="微軟正黑體" panose="020B0604030504040204" pitchFamily="34" charset="-120"/>
                <a:ea typeface="微軟正黑體" panose="020B0604030504040204" pitchFamily="34" charset="-120"/>
              </a:rPr>
              <a:t>：進行本地數據存儲。</a:t>
            </a:r>
            <a:r>
              <a:rPr lang="en-US" altLang="zh-TW" sz="1200" b="1" dirty="0" err="1">
                <a:latin typeface="微軟正黑體" panose="020B0604030504040204" pitchFamily="34" charset="-120"/>
                <a:ea typeface="微軟正黑體" panose="020B0604030504040204" pitchFamily="34" charset="-120"/>
              </a:rPr>
              <a:t>PendingIntent</a:t>
            </a:r>
            <a:r>
              <a:rPr lang="zh-TW" altLang="en-US" sz="1200" b="1" dirty="0">
                <a:latin typeface="微軟正黑體" panose="020B0604030504040204" pitchFamily="34" charset="-120"/>
                <a:ea typeface="微軟正黑體" panose="020B0604030504040204" pitchFamily="34" charset="-120"/>
              </a:rPr>
              <a:t>：與通知或廣播交互。</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a:latin typeface="微軟正黑體" panose="020B0604030504040204" pitchFamily="34" charset="-120"/>
                <a:ea typeface="微軟正黑體" panose="020B0604030504040204" pitchFamily="34" charset="-120"/>
              </a:rPr>
              <a:t>Material Components</a:t>
            </a:r>
            <a:r>
              <a:rPr lang="zh-TW" altLang="en-US" sz="1200" b="1" dirty="0">
                <a:latin typeface="微軟正黑體" panose="020B0604030504040204" pitchFamily="34" charset="-120"/>
                <a:ea typeface="微軟正黑體" panose="020B0604030504040204" pitchFamily="34" charset="-120"/>
              </a:rPr>
              <a:t>：</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MaterialDatePicker</a:t>
            </a:r>
            <a:r>
              <a:rPr lang="zh-TW" altLang="en-US" sz="1200" b="1" dirty="0">
                <a:latin typeface="微軟正黑體" panose="020B0604030504040204" pitchFamily="34" charset="-120"/>
                <a:ea typeface="微軟正黑體" panose="020B0604030504040204" pitchFamily="34" charset="-120"/>
              </a:rPr>
              <a:t>：提供現代化的日期選擇器。</a:t>
            </a:r>
            <a:r>
              <a:rPr lang="en-US" altLang="zh-TW" sz="1200" b="1" dirty="0" err="1">
                <a:latin typeface="微軟正黑體" panose="020B0604030504040204" pitchFamily="34" charset="-120"/>
                <a:ea typeface="微軟正黑體" panose="020B0604030504040204" pitchFamily="34" charset="-120"/>
              </a:rPr>
              <a:t>MaterialAlertDialogBuilder</a:t>
            </a:r>
            <a:r>
              <a:rPr lang="zh-TW" altLang="en-US" sz="1200" b="1" dirty="0">
                <a:latin typeface="微軟正黑體" panose="020B0604030504040204" pitchFamily="34" charset="-120"/>
                <a:ea typeface="微軟正黑體" panose="020B0604030504040204" pitchFamily="34" charset="-120"/>
              </a:rPr>
              <a:t>：顯示 </a:t>
            </a:r>
            <a:r>
              <a:rPr lang="en-US" altLang="zh-TW" sz="1200" b="1" dirty="0">
                <a:latin typeface="微軟正黑體" panose="020B0604030504040204" pitchFamily="34" charset="-120"/>
                <a:ea typeface="微軟正黑體" panose="020B0604030504040204" pitchFamily="34" charset="-120"/>
              </a:rPr>
              <a:t>Material </a:t>
            </a:r>
            <a:r>
              <a:rPr lang="zh-TW" altLang="en-US" sz="1200" b="1" dirty="0">
                <a:latin typeface="微軟正黑體" panose="020B0604030504040204" pitchFamily="34" charset="-120"/>
                <a:ea typeface="微軟正黑體" panose="020B0604030504040204" pitchFamily="34" charset="-120"/>
              </a:rPr>
              <a:t>樣式的提示對話框。</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AndroidX</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套件：</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ActivityResultContracts.RequestPermission</a:t>
            </a:r>
            <a:r>
              <a:rPr lang="zh-TW" altLang="en-US" sz="1200" b="1" dirty="0">
                <a:latin typeface="微軟正黑體" panose="020B0604030504040204" pitchFamily="34" charset="-120"/>
                <a:ea typeface="微軟正黑體" panose="020B0604030504040204" pitchFamily="34" charset="-120"/>
              </a:rPr>
              <a:t>：處理動態權限請求。</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AppCompatActivity</a:t>
            </a:r>
            <a:r>
              <a:rPr lang="zh-TW" altLang="en-US" sz="1200" b="1" dirty="0">
                <a:latin typeface="微軟正黑體" panose="020B0604030504040204" pitchFamily="34" charset="-120"/>
                <a:ea typeface="微軟正黑體" panose="020B0604030504040204" pitchFamily="34" charset="-120"/>
              </a:rPr>
              <a:t>：提供向下兼容的 </a:t>
            </a:r>
            <a:r>
              <a:rPr lang="en-US" altLang="zh-TW" sz="1200" b="1" dirty="0">
                <a:latin typeface="微軟正黑體" panose="020B0604030504040204" pitchFamily="34" charset="-120"/>
                <a:ea typeface="微軟正黑體" panose="020B0604030504040204" pitchFamily="34" charset="-120"/>
              </a:rPr>
              <a:t>Activity</a:t>
            </a:r>
            <a:r>
              <a:rPr lang="zh-TW" altLang="en-US" sz="12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627419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4"/>
          <p:cNvSpPr txBox="1">
            <a:spLocks noGrp="1"/>
          </p:cNvSpPr>
          <p:nvPr>
            <p:ph type="subTitle" idx="7"/>
          </p:nvPr>
        </p:nvSpPr>
        <p:spPr>
          <a:xfrm>
            <a:off x="7151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647" name="Google Shape;647;p24"/>
          <p:cNvSpPr txBox="1">
            <a:spLocks noGrp="1"/>
          </p:cNvSpPr>
          <p:nvPr>
            <p:ph type="title"/>
          </p:nvPr>
        </p:nvSpPr>
        <p:spPr>
          <a:xfrm>
            <a:off x="14879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8" name="Google Shape;648;p24"/>
          <p:cNvSpPr txBox="1">
            <a:spLocks noGrp="1"/>
          </p:cNvSpPr>
          <p:nvPr>
            <p:ph type="subTitle" idx="1"/>
          </p:nvPr>
        </p:nvSpPr>
        <p:spPr>
          <a:xfrm>
            <a:off x="7200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It was named after the Roman god of the skies and lightning</a:t>
            </a:r>
            <a:endParaRPr dirty="0"/>
          </a:p>
        </p:txBody>
      </p:sp>
      <p:sp>
        <p:nvSpPr>
          <p:cNvPr id="649" name="Google Shape;649;p24"/>
          <p:cNvSpPr txBox="1">
            <a:spLocks noGrp="1"/>
          </p:cNvSpPr>
          <p:nvPr>
            <p:ph type="title" idx="2"/>
          </p:nvPr>
        </p:nvSpPr>
        <p:spPr>
          <a:xfrm>
            <a:off x="41716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50" name="Google Shape;650;p24"/>
          <p:cNvSpPr txBox="1">
            <a:spLocks noGrp="1"/>
          </p:cNvSpPr>
          <p:nvPr>
            <p:ph type="subTitle" idx="3"/>
          </p:nvPr>
        </p:nvSpPr>
        <p:spPr>
          <a:xfrm>
            <a:off x="34038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651" name="Google Shape;651;p24"/>
          <p:cNvSpPr txBox="1">
            <a:spLocks noGrp="1"/>
          </p:cNvSpPr>
          <p:nvPr>
            <p:ph type="title" idx="4"/>
          </p:nvPr>
        </p:nvSpPr>
        <p:spPr>
          <a:xfrm>
            <a:off x="68554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52" name="Google Shape;652;p24"/>
          <p:cNvSpPr txBox="1">
            <a:spLocks noGrp="1"/>
          </p:cNvSpPr>
          <p:nvPr>
            <p:ph type="subTitle" idx="5"/>
          </p:nvPr>
        </p:nvSpPr>
        <p:spPr>
          <a:xfrm>
            <a:off x="60876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It was named after the Roman god of wealth and agriculture and it’s the second biggest one of them all</a:t>
            </a:r>
            <a:endParaRPr/>
          </a:p>
        </p:txBody>
      </p:sp>
      <p:sp>
        <p:nvSpPr>
          <p:cNvPr id="653" name="Google Shape;653;p24"/>
          <p:cNvSpPr txBox="1">
            <a:spLocks noGrp="1"/>
          </p:cNvSpPr>
          <p:nvPr>
            <p:ph type="title" idx="6"/>
          </p:nvPr>
        </p:nvSpPr>
        <p:spPr>
          <a:xfrm>
            <a:off x="720000" y="544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54" name="Google Shape;654;p24"/>
          <p:cNvSpPr txBox="1">
            <a:spLocks noGrp="1"/>
          </p:cNvSpPr>
          <p:nvPr>
            <p:ph type="subTitle" idx="8"/>
          </p:nvPr>
        </p:nvSpPr>
        <p:spPr>
          <a:xfrm>
            <a:off x="34038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55" name="Google Shape;655;p24"/>
          <p:cNvSpPr txBox="1">
            <a:spLocks noGrp="1"/>
          </p:cNvSpPr>
          <p:nvPr>
            <p:ph type="subTitle" idx="9"/>
          </p:nvPr>
        </p:nvSpPr>
        <p:spPr>
          <a:xfrm>
            <a:off x="60925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656" name="Google Shape;656;p24"/>
          <p:cNvGrpSpPr/>
          <p:nvPr/>
        </p:nvGrpSpPr>
        <p:grpSpPr>
          <a:xfrm>
            <a:off x="1766216" y="1594716"/>
            <a:ext cx="234160" cy="234160"/>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4"/>
          <p:cNvGrpSpPr/>
          <p:nvPr/>
        </p:nvGrpSpPr>
        <p:grpSpPr>
          <a:xfrm>
            <a:off x="4454916" y="1594716"/>
            <a:ext cx="234160" cy="234160"/>
            <a:chOff x="209945" y="1501725"/>
            <a:chExt cx="2838300" cy="2838300"/>
          </a:xfrm>
        </p:grpSpPr>
        <p:sp>
          <p:nvSpPr>
            <p:cNvPr id="660" name="Google Shape;660;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143616" y="1594716"/>
            <a:ext cx="234160" cy="234160"/>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27"/>
          <p:cNvGrpSpPr/>
          <p:nvPr/>
        </p:nvGrpSpPr>
        <p:grpSpPr>
          <a:xfrm>
            <a:off x="-936151" y="1408356"/>
            <a:ext cx="3261491" cy="3261491"/>
            <a:chOff x="209945" y="1501725"/>
            <a:chExt cx="2838300" cy="2838300"/>
          </a:xfrm>
        </p:grpSpPr>
        <p:sp>
          <p:nvSpPr>
            <p:cNvPr id="700" name="Google Shape;700;p2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27"/>
          <p:cNvSpPr txBox="1">
            <a:spLocks noGrp="1"/>
          </p:cNvSpPr>
          <p:nvPr>
            <p:ph type="subTitle" idx="1"/>
          </p:nvPr>
        </p:nvSpPr>
        <p:spPr>
          <a:xfrm>
            <a:off x="1876000" y="1095688"/>
            <a:ext cx="6552900" cy="178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703" name="Google Shape;703;p27"/>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704" name="Google Shape;704;p27"/>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cxnSp>
        <p:nvCxnSpPr>
          <p:cNvPr id="705" name="Google Shape;705;p27"/>
          <p:cNvCxnSpPr/>
          <p:nvPr/>
        </p:nvCxnSpPr>
        <p:spPr>
          <a:xfrm>
            <a:off x="4217800" y="3248613"/>
            <a:ext cx="4211100" cy="0"/>
          </a:xfrm>
          <a:prstGeom prst="straightConnector1">
            <a:avLst/>
          </a:prstGeom>
          <a:noFill/>
          <a:ln w="9525" cap="flat" cmpd="sng">
            <a:solidFill>
              <a:schemeClr val="dk1"/>
            </a:solidFill>
            <a:prstDash val="solid"/>
            <a:round/>
            <a:headEnd type="none" w="med" len="med"/>
            <a:tailEnd type="none" w="med" len="med"/>
          </a:ln>
        </p:spPr>
      </p:cxnSp>
      <p:cxnSp>
        <p:nvCxnSpPr>
          <p:cNvPr id="706" name="Google Shape;706;p27"/>
          <p:cNvCxnSpPr/>
          <p:nvPr/>
        </p:nvCxnSpPr>
        <p:spPr>
          <a:xfrm>
            <a:off x="4217800" y="4047813"/>
            <a:ext cx="4211100" cy="0"/>
          </a:xfrm>
          <a:prstGeom prst="straightConnector1">
            <a:avLst/>
          </a:prstGeom>
          <a:noFill/>
          <a:ln w="9525" cap="flat" cmpd="sng">
            <a:solidFill>
              <a:schemeClr val="dk1"/>
            </a:solidFill>
            <a:prstDash val="solid"/>
            <a:round/>
            <a:headEnd type="none" w="med" len="med"/>
            <a:tailEnd type="none" w="med" len="med"/>
          </a:ln>
        </p:spPr>
      </p:cxnSp>
      <p:sp>
        <p:nvSpPr>
          <p:cNvPr id="707" name="Google Shape;707;p27"/>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bin"/>
                <a:ea typeface="Cabin"/>
                <a:cs typeface="Cabin"/>
                <a:sym typeface="Cabin"/>
              </a:rPr>
              <a:t>Company name</a:t>
            </a:r>
            <a:endParaRPr sz="1200" b="1">
              <a:latin typeface="Cabin"/>
              <a:ea typeface="Cabin"/>
              <a:cs typeface="Cabin"/>
              <a:sym typeface="Cabin"/>
            </a:endParaRPr>
          </a:p>
        </p:txBody>
      </p:sp>
      <p:sp>
        <p:nvSpPr>
          <p:cNvPr id="708" name="Google Shape;708;p27"/>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功能比較</a:t>
            </a:r>
            <a:endParaRPr b="1" dirty="0">
              <a:latin typeface="微軟正黑體" panose="020B0604030504040204" pitchFamily="34" charset="-120"/>
              <a:ea typeface="微軟正黑體" panose="020B0604030504040204" pitchFamily="34" charset="-120"/>
            </a:endParaRPr>
          </a:p>
        </p:txBody>
      </p:sp>
      <p:graphicFrame>
        <p:nvGraphicFramePr>
          <p:cNvPr id="631" name="Google Shape;631;p23"/>
          <p:cNvGraphicFramePr/>
          <p:nvPr>
            <p:extLst>
              <p:ext uri="{D42A27DB-BD31-4B8C-83A1-F6EECF244321}">
                <p14:modId xmlns:p14="http://schemas.microsoft.com/office/powerpoint/2010/main" val="2364257074"/>
              </p:ext>
            </p:extLst>
          </p:nvPr>
        </p:nvGraphicFramePr>
        <p:xfrm>
          <a:off x="720000" y="1290612"/>
          <a:ext cx="7704000" cy="3304248"/>
        </p:xfrm>
        <a:graphic>
          <a:graphicData uri="http://schemas.openxmlformats.org/drawingml/2006/table">
            <a:tbl>
              <a:tblPr>
                <a:noFill/>
                <a:tableStyleId>{829E0D3E-2A85-4104-8F9D-153933CE4207}</a:tableStyleId>
              </a:tblPr>
              <a:tblGrid>
                <a:gridCol w="1578302">
                  <a:extLst>
                    <a:ext uri="{9D8B030D-6E8A-4147-A177-3AD203B41FA5}">
                      <a16:colId xmlns:a16="http://schemas.microsoft.com/office/drawing/2014/main" val="20000"/>
                    </a:ext>
                  </a:extLst>
                </a:gridCol>
                <a:gridCol w="3062849">
                  <a:extLst>
                    <a:ext uri="{9D8B030D-6E8A-4147-A177-3AD203B41FA5}">
                      <a16:colId xmlns:a16="http://schemas.microsoft.com/office/drawing/2014/main" val="20001"/>
                    </a:ext>
                  </a:extLst>
                </a:gridCol>
                <a:gridCol w="3062849">
                  <a:extLst>
                    <a:ext uri="{9D8B030D-6E8A-4147-A177-3AD203B41FA5}">
                      <a16:colId xmlns:a16="http://schemas.microsoft.com/office/drawing/2014/main" val="3071479683"/>
                    </a:ext>
                  </a:extLst>
                </a:gridCol>
              </a:tblGrid>
              <a:tr h="482237">
                <a:tc>
                  <a:txBody>
                    <a:bodyPr/>
                    <a:lstStyle/>
                    <a:p>
                      <a:pPr marL="0" lvl="0" indent="0" algn="ctr" rtl="0">
                        <a:spcBef>
                          <a:spcPts val="0"/>
                        </a:spcBef>
                        <a:spcAft>
                          <a:spcPts val="0"/>
                        </a:spcAft>
                        <a:buNone/>
                      </a:pP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My</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日曆</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Google</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日曆</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82237">
                <a:tc>
                  <a:txBody>
                    <a:bodyPr/>
                    <a:lstStyle/>
                    <a:p>
                      <a:pPr marL="0" lvl="0" indent="0" algn="ctr" rtl="0">
                        <a:spcBef>
                          <a:spcPts val="0"/>
                        </a:spcBef>
                        <a:spcAft>
                          <a:spcPts val="0"/>
                        </a:spcAft>
                        <a:buNone/>
                      </a:pPr>
                      <a:r>
                        <a:rPr lang="zh-TW" altLang="en-US" sz="16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日期</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8223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農曆</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重複添加事項</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國曆</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396695903"/>
                  </a:ext>
                </a:extLst>
              </a:tr>
              <a:tr h="6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重複添加事項</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農曆</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X</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534185449"/>
                  </a:ext>
                </a:extLst>
              </a:tr>
              <a:tr h="48223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狀態欄提醒</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144358403"/>
                  </a:ext>
                </a:extLst>
              </a:tr>
            </a:tbl>
          </a:graphicData>
        </a:graphic>
      </p:graphicFrame>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904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28"/>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714" name="Google Shape;714;p28"/>
          <p:cNvSpPr txBox="1">
            <a:spLocks noGrp="1"/>
          </p:cNvSpPr>
          <p:nvPr>
            <p:ph type="title"/>
          </p:nvPr>
        </p:nvSpPr>
        <p:spPr>
          <a:xfrm>
            <a:off x="720000" y="7040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columns</a:t>
            </a:r>
            <a:endParaRPr/>
          </a:p>
        </p:txBody>
      </p:sp>
      <p:sp>
        <p:nvSpPr>
          <p:cNvPr id="715" name="Google Shape;715;p28"/>
          <p:cNvSpPr txBox="1">
            <a:spLocks noGrp="1"/>
          </p:cNvSpPr>
          <p:nvPr>
            <p:ph type="subTitle" idx="1"/>
          </p:nvPr>
        </p:nvSpPr>
        <p:spPr>
          <a:xfrm>
            <a:off x="1492725" y="2390375"/>
            <a:ext cx="2907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and Mars</a:t>
            </a:r>
            <a:endParaRPr/>
          </a:p>
        </p:txBody>
      </p:sp>
      <p:sp>
        <p:nvSpPr>
          <p:cNvPr id="716" name="Google Shape;716;p28"/>
          <p:cNvSpPr txBox="1">
            <a:spLocks noGrp="1"/>
          </p:cNvSpPr>
          <p:nvPr>
            <p:ph type="subTitle" idx="2"/>
          </p:nvPr>
        </p:nvSpPr>
        <p:spPr>
          <a:xfrm>
            <a:off x="5147600" y="2390375"/>
            <a:ext cx="2907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and Earth</a:t>
            </a:r>
            <a:endParaRPr/>
          </a:p>
        </p:txBody>
      </p:sp>
      <p:sp>
        <p:nvSpPr>
          <p:cNvPr id="717" name="Google Shape;717;p28"/>
          <p:cNvSpPr txBox="1">
            <a:spLocks noGrp="1"/>
          </p:cNvSpPr>
          <p:nvPr>
            <p:ph type="subTitle" idx="3"/>
          </p:nvPr>
        </p:nvSpPr>
        <p:spPr>
          <a:xfrm>
            <a:off x="1492725" y="2963075"/>
            <a:ext cx="2907600" cy="14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 It's the fourth-brightest object in the night sky. It was named after the Roman god of the skies and lightning</a:t>
            </a:r>
            <a:endParaRPr/>
          </a:p>
          <a:p>
            <a:pPr marL="0" lvl="0" indent="0" algn="l" rtl="0">
              <a:spcBef>
                <a:spcPts val="1000"/>
              </a:spcBef>
              <a:spcAft>
                <a:spcPts val="0"/>
              </a:spcAft>
              <a:buNone/>
            </a:pPr>
            <a:r>
              <a:rPr lang="en"/>
              <a:t>Despite being red, Mars is actually a cold place. It's full of iron oxide dust, which gives Mars its reddish cast</a:t>
            </a:r>
            <a:endParaRPr/>
          </a:p>
        </p:txBody>
      </p:sp>
      <p:sp>
        <p:nvSpPr>
          <p:cNvPr id="718" name="Google Shape;718;p28"/>
          <p:cNvSpPr txBox="1">
            <a:spLocks noGrp="1"/>
          </p:cNvSpPr>
          <p:nvPr>
            <p:ph type="subTitle" idx="4"/>
          </p:nvPr>
        </p:nvSpPr>
        <p:spPr>
          <a:xfrm>
            <a:off x="5147600" y="2963075"/>
            <a:ext cx="2907600" cy="14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 even hotter than Mercury, and its atmosphere is extremely poisonous. It’s the second-brightest natural object in the night sky after the Moon</a:t>
            </a:r>
            <a:endParaRPr/>
          </a:p>
          <a:p>
            <a:pPr marL="0" lvl="0" indent="0" algn="l" rtl="0">
              <a:spcBef>
                <a:spcPts val="1000"/>
              </a:spcBef>
              <a:spcAft>
                <a:spcPts val="0"/>
              </a:spcAft>
              <a:buNone/>
            </a:pPr>
            <a:r>
              <a:rPr lang="en"/>
              <a:t>Earth is the only one that harbors life in the whole Solar System</a:t>
            </a:r>
            <a:endParaRPr/>
          </a:p>
        </p:txBody>
      </p:sp>
      <p:sp>
        <p:nvSpPr>
          <p:cNvPr id="719" name="Google Shape;719;p28"/>
          <p:cNvSpPr/>
          <p:nvPr/>
        </p:nvSpPr>
        <p:spPr>
          <a:xfrm>
            <a:off x="1492725" y="1671275"/>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5147600" y="1671275"/>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8"/>
          <p:cNvGrpSpPr/>
          <p:nvPr/>
        </p:nvGrpSpPr>
        <p:grpSpPr>
          <a:xfrm>
            <a:off x="1111391" y="2559650"/>
            <a:ext cx="234160" cy="234160"/>
            <a:chOff x="209945" y="1501725"/>
            <a:chExt cx="2838300" cy="2838300"/>
          </a:xfrm>
        </p:grpSpPr>
        <p:sp>
          <p:nvSpPr>
            <p:cNvPr id="722" name="Google Shape;722;p28"/>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28"/>
          <p:cNvGrpSpPr/>
          <p:nvPr/>
        </p:nvGrpSpPr>
        <p:grpSpPr>
          <a:xfrm>
            <a:off x="4761041" y="2559650"/>
            <a:ext cx="234160" cy="234160"/>
            <a:chOff x="209945" y="1501725"/>
            <a:chExt cx="2838300" cy="2838300"/>
          </a:xfrm>
        </p:grpSpPr>
        <p:sp>
          <p:nvSpPr>
            <p:cNvPr id="725" name="Google Shape;725;p28"/>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8"/>
          <p:cNvGrpSpPr/>
          <p:nvPr/>
        </p:nvGrpSpPr>
        <p:grpSpPr>
          <a:xfrm>
            <a:off x="1655385" y="1809295"/>
            <a:ext cx="366821" cy="366856"/>
            <a:chOff x="1637225" y="3653175"/>
            <a:chExt cx="260175" cy="260200"/>
          </a:xfrm>
        </p:grpSpPr>
        <p:sp>
          <p:nvSpPr>
            <p:cNvPr id="728" name="Google Shape;728;p28"/>
            <p:cNvSpPr/>
            <p:nvPr/>
          </p:nvSpPr>
          <p:spPr>
            <a:xfrm>
              <a:off x="1759850" y="3775825"/>
              <a:ext cx="14925" cy="14925"/>
            </a:xfrm>
            <a:custGeom>
              <a:avLst/>
              <a:gdLst/>
              <a:ahLst/>
              <a:cxnLst/>
              <a:rect l="l" t="t" r="r" b="b"/>
              <a:pathLst>
                <a:path w="597" h="597" extrusionOk="0">
                  <a:moveTo>
                    <a:pt x="287" y="1"/>
                  </a:moveTo>
                  <a:cubicBezTo>
                    <a:pt x="120" y="1"/>
                    <a:pt x="1" y="120"/>
                    <a:pt x="1" y="310"/>
                  </a:cubicBezTo>
                  <a:cubicBezTo>
                    <a:pt x="1" y="477"/>
                    <a:pt x="120" y="596"/>
                    <a:pt x="287" y="596"/>
                  </a:cubicBezTo>
                  <a:cubicBezTo>
                    <a:pt x="453" y="596"/>
                    <a:pt x="596" y="477"/>
                    <a:pt x="596" y="310"/>
                  </a:cubicBezTo>
                  <a:cubicBezTo>
                    <a:pt x="596" y="120"/>
                    <a:pt x="453"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1706875" y="3722250"/>
              <a:ext cx="120875" cy="122075"/>
            </a:xfrm>
            <a:custGeom>
              <a:avLst/>
              <a:gdLst/>
              <a:ahLst/>
              <a:cxnLst/>
              <a:rect l="l" t="t" r="r" b="b"/>
              <a:pathLst>
                <a:path w="4835" h="4883" extrusionOk="0">
                  <a:moveTo>
                    <a:pt x="2406" y="1524"/>
                  </a:moveTo>
                  <a:cubicBezTo>
                    <a:pt x="2906" y="1524"/>
                    <a:pt x="3334" y="1929"/>
                    <a:pt x="3334" y="2453"/>
                  </a:cubicBezTo>
                  <a:cubicBezTo>
                    <a:pt x="3334" y="2953"/>
                    <a:pt x="2906" y="3358"/>
                    <a:pt x="2406" y="3358"/>
                  </a:cubicBezTo>
                  <a:cubicBezTo>
                    <a:pt x="1905" y="3358"/>
                    <a:pt x="1501" y="2953"/>
                    <a:pt x="1501" y="2453"/>
                  </a:cubicBezTo>
                  <a:cubicBezTo>
                    <a:pt x="1501" y="1929"/>
                    <a:pt x="1905" y="1524"/>
                    <a:pt x="2406" y="1524"/>
                  </a:cubicBezTo>
                  <a:close/>
                  <a:moveTo>
                    <a:pt x="1786" y="0"/>
                  </a:moveTo>
                  <a:lnTo>
                    <a:pt x="1786" y="715"/>
                  </a:lnTo>
                  <a:cubicBezTo>
                    <a:pt x="1596" y="810"/>
                    <a:pt x="1405" y="905"/>
                    <a:pt x="1239" y="1048"/>
                  </a:cubicBezTo>
                  <a:lnTo>
                    <a:pt x="620" y="691"/>
                  </a:lnTo>
                  <a:lnTo>
                    <a:pt x="0" y="1763"/>
                  </a:lnTo>
                  <a:lnTo>
                    <a:pt x="620" y="2120"/>
                  </a:lnTo>
                  <a:cubicBezTo>
                    <a:pt x="596" y="2215"/>
                    <a:pt x="596" y="2334"/>
                    <a:pt x="596" y="2453"/>
                  </a:cubicBezTo>
                  <a:cubicBezTo>
                    <a:pt x="596" y="2549"/>
                    <a:pt x="596" y="2668"/>
                    <a:pt x="620" y="2787"/>
                  </a:cubicBezTo>
                  <a:lnTo>
                    <a:pt x="0" y="3144"/>
                  </a:lnTo>
                  <a:lnTo>
                    <a:pt x="620" y="4192"/>
                  </a:lnTo>
                  <a:lnTo>
                    <a:pt x="1239" y="3834"/>
                  </a:lnTo>
                  <a:cubicBezTo>
                    <a:pt x="1405" y="3977"/>
                    <a:pt x="1596" y="4096"/>
                    <a:pt x="1810" y="4168"/>
                  </a:cubicBezTo>
                  <a:lnTo>
                    <a:pt x="1810" y="4882"/>
                  </a:lnTo>
                  <a:lnTo>
                    <a:pt x="3001" y="4882"/>
                  </a:lnTo>
                  <a:lnTo>
                    <a:pt x="3001" y="4168"/>
                  </a:lnTo>
                  <a:cubicBezTo>
                    <a:pt x="3239" y="4096"/>
                    <a:pt x="3430" y="3977"/>
                    <a:pt x="3596" y="3834"/>
                  </a:cubicBezTo>
                  <a:lnTo>
                    <a:pt x="4216" y="4192"/>
                  </a:lnTo>
                  <a:lnTo>
                    <a:pt x="4835" y="3144"/>
                  </a:lnTo>
                  <a:lnTo>
                    <a:pt x="4216" y="2787"/>
                  </a:lnTo>
                  <a:cubicBezTo>
                    <a:pt x="4239" y="2668"/>
                    <a:pt x="4239" y="2549"/>
                    <a:pt x="4239" y="2453"/>
                  </a:cubicBezTo>
                  <a:cubicBezTo>
                    <a:pt x="4239" y="2334"/>
                    <a:pt x="4239" y="2215"/>
                    <a:pt x="4216" y="2120"/>
                  </a:cubicBezTo>
                  <a:lnTo>
                    <a:pt x="4835" y="1763"/>
                  </a:lnTo>
                  <a:lnTo>
                    <a:pt x="4216" y="691"/>
                  </a:lnTo>
                  <a:lnTo>
                    <a:pt x="3596" y="1048"/>
                  </a:lnTo>
                  <a:cubicBezTo>
                    <a:pt x="3430" y="905"/>
                    <a:pt x="3239" y="810"/>
                    <a:pt x="3025" y="715"/>
                  </a:cubicBez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1652700" y="3750825"/>
              <a:ext cx="244700" cy="162550"/>
            </a:xfrm>
            <a:custGeom>
              <a:avLst/>
              <a:gdLst/>
              <a:ahLst/>
              <a:cxnLst/>
              <a:rect l="l" t="t" r="r" b="b"/>
              <a:pathLst>
                <a:path w="9788" h="6502" extrusionOk="0">
                  <a:moveTo>
                    <a:pt x="9597" y="0"/>
                  </a:moveTo>
                  <a:lnTo>
                    <a:pt x="9002" y="167"/>
                  </a:lnTo>
                  <a:cubicBezTo>
                    <a:pt x="9097" y="524"/>
                    <a:pt x="9169" y="905"/>
                    <a:pt x="9169" y="1310"/>
                  </a:cubicBezTo>
                  <a:cubicBezTo>
                    <a:pt x="9169" y="3811"/>
                    <a:pt x="7097" y="5883"/>
                    <a:pt x="4573" y="5883"/>
                  </a:cubicBezTo>
                  <a:cubicBezTo>
                    <a:pt x="3144" y="5883"/>
                    <a:pt x="1786" y="5192"/>
                    <a:pt x="929" y="4049"/>
                  </a:cubicBezTo>
                  <a:lnTo>
                    <a:pt x="1524" y="4049"/>
                  </a:lnTo>
                  <a:lnTo>
                    <a:pt x="1524" y="3430"/>
                  </a:lnTo>
                  <a:lnTo>
                    <a:pt x="0" y="3430"/>
                  </a:lnTo>
                  <a:lnTo>
                    <a:pt x="0" y="4954"/>
                  </a:lnTo>
                  <a:lnTo>
                    <a:pt x="619" y="4954"/>
                  </a:lnTo>
                  <a:lnTo>
                    <a:pt x="619" y="4620"/>
                  </a:lnTo>
                  <a:cubicBezTo>
                    <a:pt x="1596" y="5787"/>
                    <a:pt x="3048" y="6502"/>
                    <a:pt x="4573" y="6502"/>
                  </a:cubicBezTo>
                  <a:cubicBezTo>
                    <a:pt x="7430" y="6502"/>
                    <a:pt x="9788" y="4168"/>
                    <a:pt x="9788" y="1310"/>
                  </a:cubicBezTo>
                  <a:cubicBezTo>
                    <a:pt x="9788" y="858"/>
                    <a:pt x="9717" y="429"/>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1637225" y="3653175"/>
              <a:ext cx="244100" cy="162575"/>
            </a:xfrm>
            <a:custGeom>
              <a:avLst/>
              <a:gdLst/>
              <a:ahLst/>
              <a:cxnLst/>
              <a:rect l="l" t="t" r="r" b="b"/>
              <a:pathLst>
                <a:path w="9764" h="6503" extrusionOk="0">
                  <a:moveTo>
                    <a:pt x="5192" y="1"/>
                  </a:moveTo>
                  <a:cubicBezTo>
                    <a:pt x="2334" y="1"/>
                    <a:pt x="0" y="2359"/>
                    <a:pt x="0" y="5216"/>
                  </a:cubicBezTo>
                  <a:cubicBezTo>
                    <a:pt x="0" y="5645"/>
                    <a:pt x="71" y="6074"/>
                    <a:pt x="191" y="6502"/>
                  </a:cubicBezTo>
                  <a:lnTo>
                    <a:pt x="762" y="6359"/>
                  </a:lnTo>
                  <a:cubicBezTo>
                    <a:pt x="667" y="5978"/>
                    <a:pt x="595" y="5597"/>
                    <a:pt x="595" y="5216"/>
                  </a:cubicBezTo>
                  <a:cubicBezTo>
                    <a:pt x="595" y="2692"/>
                    <a:pt x="2667" y="620"/>
                    <a:pt x="5192" y="620"/>
                  </a:cubicBezTo>
                  <a:cubicBezTo>
                    <a:pt x="6644" y="620"/>
                    <a:pt x="8002" y="1335"/>
                    <a:pt x="8859" y="2454"/>
                  </a:cubicBezTo>
                  <a:lnTo>
                    <a:pt x="8240" y="2454"/>
                  </a:lnTo>
                  <a:lnTo>
                    <a:pt x="8240" y="3073"/>
                  </a:lnTo>
                  <a:lnTo>
                    <a:pt x="9764" y="3073"/>
                  </a:lnTo>
                  <a:lnTo>
                    <a:pt x="9764" y="1549"/>
                  </a:lnTo>
                  <a:lnTo>
                    <a:pt x="9169" y="1549"/>
                  </a:lnTo>
                  <a:lnTo>
                    <a:pt x="9169" y="1882"/>
                  </a:lnTo>
                  <a:cubicBezTo>
                    <a:pt x="8192" y="715"/>
                    <a:pt x="6740" y="1"/>
                    <a:pt x="5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8"/>
          <p:cNvGrpSpPr/>
          <p:nvPr/>
        </p:nvGrpSpPr>
        <p:grpSpPr>
          <a:xfrm>
            <a:off x="5310219" y="1808874"/>
            <a:ext cx="366856" cy="367702"/>
            <a:chOff x="3376850" y="2798250"/>
            <a:chExt cx="260200" cy="260800"/>
          </a:xfrm>
        </p:grpSpPr>
        <p:sp>
          <p:nvSpPr>
            <p:cNvPr id="733" name="Google Shape;733;p28"/>
            <p:cNvSpPr/>
            <p:nvPr/>
          </p:nvSpPr>
          <p:spPr>
            <a:xfrm>
              <a:off x="3407225" y="2798250"/>
              <a:ext cx="229825" cy="138150"/>
            </a:xfrm>
            <a:custGeom>
              <a:avLst/>
              <a:gdLst/>
              <a:ahLst/>
              <a:cxnLst/>
              <a:rect l="l" t="t" r="r" b="b"/>
              <a:pathLst>
                <a:path w="9193" h="5526" extrusionOk="0">
                  <a:moveTo>
                    <a:pt x="8264" y="0"/>
                  </a:moveTo>
                  <a:cubicBezTo>
                    <a:pt x="7740" y="0"/>
                    <a:pt x="7335" y="429"/>
                    <a:pt x="7335" y="929"/>
                  </a:cubicBezTo>
                  <a:cubicBezTo>
                    <a:pt x="7335" y="1072"/>
                    <a:pt x="7383" y="1191"/>
                    <a:pt x="7431" y="1310"/>
                  </a:cubicBezTo>
                  <a:lnTo>
                    <a:pt x="6811" y="1953"/>
                  </a:lnTo>
                  <a:cubicBezTo>
                    <a:pt x="6692" y="1906"/>
                    <a:pt x="6573" y="1858"/>
                    <a:pt x="6430" y="1858"/>
                  </a:cubicBezTo>
                  <a:cubicBezTo>
                    <a:pt x="5930" y="1858"/>
                    <a:pt x="5502" y="2263"/>
                    <a:pt x="5502" y="2763"/>
                  </a:cubicBezTo>
                  <a:cubicBezTo>
                    <a:pt x="5502" y="2906"/>
                    <a:pt x="5549" y="3049"/>
                    <a:pt x="5597" y="3168"/>
                  </a:cubicBezTo>
                  <a:lnTo>
                    <a:pt x="5002" y="3787"/>
                  </a:lnTo>
                  <a:cubicBezTo>
                    <a:pt x="4882" y="3716"/>
                    <a:pt x="4740" y="3692"/>
                    <a:pt x="4597" y="3692"/>
                  </a:cubicBezTo>
                  <a:cubicBezTo>
                    <a:pt x="4454" y="3692"/>
                    <a:pt x="4335" y="3716"/>
                    <a:pt x="4216" y="3787"/>
                  </a:cubicBezTo>
                  <a:lnTo>
                    <a:pt x="3596" y="3168"/>
                  </a:lnTo>
                  <a:cubicBezTo>
                    <a:pt x="3644" y="3049"/>
                    <a:pt x="3692" y="2906"/>
                    <a:pt x="3692" y="2763"/>
                  </a:cubicBezTo>
                  <a:cubicBezTo>
                    <a:pt x="3692" y="2263"/>
                    <a:pt x="3263" y="1858"/>
                    <a:pt x="2763" y="1858"/>
                  </a:cubicBezTo>
                  <a:cubicBezTo>
                    <a:pt x="2263" y="1858"/>
                    <a:pt x="1858" y="2263"/>
                    <a:pt x="1858" y="2763"/>
                  </a:cubicBezTo>
                  <a:cubicBezTo>
                    <a:pt x="1858" y="2906"/>
                    <a:pt x="1882" y="3049"/>
                    <a:pt x="1953" y="3168"/>
                  </a:cubicBezTo>
                  <a:lnTo>
                    <a:pt x="1334" y="3787"/>
                  </a:lnTo>
                  <a:cubicBezTo>
                    <a:pt x="1215" y="3716"/>
                    <a:pt x="1096" y="3692"/>
                    <a:pt x="953" y="3692"/>
                  </a:cubicBezTo>
                  <a:cubicBezTo>
                    <a:pt x="429" y="3692"/>
                    <a:pt x="1" y="4097"/>
                    <a:pt x="1" y="4597"/>
                  </a:cubicBezTo>
                  <a:cubicBezTo>
                    <a:pt x="1" y="5097"/>
                    <a:pt x="429" y="5525"/>
                    <a:pt x="953" y="5525"/>
                  </a:cubicBezTo>
                  <a:cubicBezTo>
                    <a:pt x="1453" y="5525"/>
                    <a:pt x="1858" y="5097"/>
                    <a:pt x="1858" y="4597"/>
                  </a:cubicBezTo>
                  <a:cubicBezTo>
                    <a:pt x="1858" y="4454"/>
                    <a:pt x="1810" y="4335"/>
                    <a:pt x="1763" y="4216"/>
                  </a:cubicBezTo>
                  <a:lnTo>
                    <a:pt x="2382" y="3596"/>
                  </a:lnTo>
                  <a:cubicBezTo>
                    <a:pt x="2501" y="3644"/>
                    <a:pt x="2620" y="3692"/>
                    <a:pt x="2763" y="3692"/>
                  </a:cubicBezTo>
                  <a:cubicBezTo>
                    <a:pt x="2906" y="3692"/>
                    <a:pt x="3049" y="3644"/>
                    <a:pt x="3168" y="3596"/>
                  </a:cubicBezTo>
                  <a:lnTo>
                    <a:pt x="3787" y="4216"/>
                  </a:lnTo>
                  <a:cubicBezTo>
                    <a:pt x="3716" y="4335"/>
                    <a:pt x="3692" y="4454"/>
                    <a:pt x="3692" y="4597"/>
                  </a:cubicBezTo>
                  <a:cubicBezTo>
                    <a:pt x="3692" y="5097"/>
                    <a:pt x="4097" y="5525"/>
                    <a:pt x="4597" y="5525"/>
                  </a:cubicBezTo>
                  <a:cubicBezTo>
                    <a:pt x="5097" y="5525"/>
                    <a:pt x="5502" y="5097"/>
                    <a:pt x="5502" y="4597"/>
                  </a:cubicBezTo>
                  <a:cubicBezTo>
                    <a:pt x="5502" y="4454"/>
                    <a:pt x="5478" y="4335"/>
                    <a:pt x="5430" y="4216"/>
                  </a:cubicBezTo>
                  <a:lnTo>
                    <a:pt x="6026" y="3596"/>
                  </a:lnTo>
                  <a:cubicBezTo>
                    <a:pt x="6145" y="3644"/>
                    <a:pt x="6288" y="3692"/>
                    <a:pt x="6430" y="3692"/>
                  </a:cubicBezTo>
                  <a:cubicBezTo>
                    <a:pt x="6931" y="3692"/>
                    <a:pt x="7335" y="3287"/>
                    <a:pt x="7335" y="2763"/>
                  </a:cubicBezTo>
                  <a:cubicBezTo>
                    <a:pt x="7335" y="2644"/>
                    <a:pt x="7312" y="2501"/>
                    <a:pt x="7240" y="2382"/>
                  </a:cubicBezTo>
                  <a:lnTo>
                    <a:pt x="7859" y="1739"/>
                  </a:lnTo>
                  <a:cubicBezTo>
                    <a:pt x="7978" y="1810"/>
                    <a:pt x="8121" y="1834"/>
                    <a:pt x="8264" y="1834"/>
                  </a:cubicBezTo>
                  <a:cubicBezTo>
                    <a:pt x="8764" y="1834"/>
                    <a:pt x="9193" y="1429"/>
                    <a:pt x="9193" y="929"/>
                  </a:cubicBezTo>
                  <a:cubicBezTo>
                    <a:pt x="9193" y="429"/>
                    <a:pt x="8764" y="0"/>
                    <a:pt x="8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3376850" y="2798850"/>
              <a:ext cx="259625" cy="260200"/>
            </a:xfrm>
            <a:custGeom>
              <a:avLst/>
              <a:gdLst/>
              <a:ahLst/>
              <a:cxnLst/>
              <a:rect l="l" t="t" r="r" b="b"/>
              <a:pathLst>
                <a:path w="10385" h="10408" extrusionOk="0">
                  <a:moveTo>
                    <a:pt x="1" y="0"/>
                  </a:moveTo>
                  <a:lnTo>
                    <a:pt x="1" y="10407"/>
                  </a:lnTo>
                  <a:lnTo>
                    <a:pt x="10384" y="10407"/>
                  </a:lnTo>
                  <a:lnTo>
                    <a:pt x="10384" y="9788"/>
                  </a:lnTo>
                  <a:lnTo>
                    <a:pt x="9789" y="9788"/>
                  </a:lnTo>
                  <a:lnTo>
                    <a:pt x="9789" y="3049"/>
                  </a:lnTo>
                  <a:lnTo>
                    <a:pt x="9193" y="3049"/>
                  </a:lnTo>
                  <a:lnTo>
                    <a:pt x="9193" y="9788"/>
                  </a:lnTo>
                  <a:lnTo>
                    <a:pt x="7931" y="9788"/>
                  </a:lnTo>
                  <a:lnTo>
                    <a:pt x="7931" y="4287"/>
                  </a:lnTo>
                  <a:lnTo>
                    <a:pt x="7336" y="4287"/>
                  </a:lnTo>
                  <a:lnTo>
                    <a:pt x="7336" y="9788"/>
                  </a:lnTo>
                  <a:lnTo>
                    <a:pt x="6121" y="9788"/>
                  </a:lnTo>
                  <a:lnTo>
                    <a:pt x="6121" y="6097"/>
                  </a:lnTo>
                  <a:lnTo>
                    <a:pt x="5502" y="6097"/>
                  </a:lnTo>
                  <a:lnTo>
                    <a:pt x="5502" y="9788"/>
                  </a:lnTo>
                  <a:lnTo>
                    <a:pt x="4288" y="9788"/>
                  </a:lnTo>
                  <a:lnTo>
                    <a:pt x="4288" y="4287"/>
                  </a:lnTo>
                  <a:lnTo>
                    <a:pt x="3668" y="4287"/>
                  </a:lnTo>
                  <a:lnTo>
                    <a:pt x="3668" y="9788"/>
                  </a:lnTo>
                  <a:lnTo>
                    <a:pt x="2454" y="9788"/>
                  </a:lnTo>
                  <a:lnTo>
                    <a:pt x="2454" y="6097"/>
                  </a:lnTo>
                  <a:lnTo>
                    <a:pt x="1835" y="6097"/>
                  </a:lnTo>
                  <a:lnTo>
                    <a:pt x="1835" y="9788"/>
                  </a:lnTo>
                  <a:lnTo>
                    <a:pt x="596" y="9788"/>
                  </a:lnTo>
                  <a:lnTo>
                    <a:pt x="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29"/>
          <p:cNvGrpSpPr/>
          <p:nvPr/>
        </p:nvGrpSpPr>
        <p:grpSpPr>
          <a:xfrm>
            <a:off x="-1509927" y="878431"/>
            <a:ext cx="3261491" cy="3261491"/>
            <a:chOff x="209945" y="1501725"/>
            <a:chExt cx="2838300" cy="2838300"/>
          </a:xfrm>
        </p:grpSpPr>
        <p:sp>
          <p:nvSpPr>
            <p:cNvPr id="740" name="Google Shape;740;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29"/>
          <p:cNvSpPr/>
          <p:nvPr/>
        </p:nvSpPr>
        <p:spPr>
          <a:xfrm>
            <a:off x="715100" y="1537137"/>
            <a:ext cx="3215700" cy="292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bullet points</a:t>
            </a:r>
            <a:endParaRPr/>
          </a:p>
        </p:txBody>
      </p:sp>
      <p:sp>
        <p:nvSpPr>
          <p:cNvPr id="744" name="Google Shape;744;p29"/>
          <p:cNvSpPr txBox="1">
            <a:spLocks noGrp="1"/>
          </p:cNvSpPr>
          <p:nvPr>
            <p:ph type="subTitle" idx="1"/>
          </p:nvPr>
        </p:nvSpPr>
        <p:spPr>
          <a:xfrm>
            <a:off x="4124400" y="1537137"/>
            <a:ext cx="4299600" cy="2457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marL="457200" lvl="0" indent="-298450" algn="l" rtl="0">
              <a:spcBef>
                <a:spcPts val="0"/>
              </a:spcBef>
              <a:spcAft>
                <a:spcPts val="0"/>
              </a:spcAft>
              <a:buSzPts val="1100"/>
              <a:buChar char="●"/>
            </a:pPr>
            <a:r>
              <a:rPr lang="en"/>
              <a:t>Earth is the third planet from the Sun and the only one that harbors life in the Solar System. This is where we all live on</a:t>
            </a:r>
            <a:endParaRPr/>
          </a:p>
          <a:p>
            <a:pPr marL="457200" lvl="0" indent="-298450" algn="l" rtl="0">
              <a:spcBef>
                <a:spcPts val="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marL="457200" lvl="0" indent="-298450" algn="l" rtl="0">
              <a:spcBef>
                <a:spcPts val="0"/>
              </a:spcBef>
              <a:spcAft>
                <a:spcPts val="0"/>
              </a:spcAft>
              <a:buSzPts val="1100"/>
              <a:buChar char="●"/>
            </a:pPr>
            <a:r>
              <a:rPr lang="en"/>
              <a:t>Mercury is the smallest planet in the Solar System. It was named after the Roman messenger god</a:t>
            </a:r>
            <a:endParaRPr/>
          </a:p>
          <a:p>
            <a:pPr marL="457200" lvl="0" indent="-298450" algn="l" rtl="0">
              <a:spcBef>
                <a:spcPts val="0"/>
              </a:spcBef>
              <a:spcAft>
                <a:spcPts val="0"/>
              </a:spcAft>
              <a:buSzPts val="1100"/>
              <a:buChar char="●"/>
            </a:pPr>
            <a:r>
              <a:rPr lang="en"/>
              <a:t>Despite being red, Mars is actually a cold place. It's full of iron oxide dust, which gives the planet its reddish cast</a:t>
            </a:r>
            <a:endParaRPr/>
          </a:p>
        </p:txBody>
      </p:sp>
      <p:sp>
        <p:nvSpPr>
          <p:cNvPr id="745" name="Google Shape;745;p29"/>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pic>
        <p:nvPicPr>
          <p:cNvPr id="746" name="Google Shape;746;p29"/>
          <p:cNvPicPr preferRelativeResize="0">
            <a:picLocks noGrp="1"/>
          </p:cNvPicPr>
          <p:nvPr>
            <p:ph type="pic" idx="2"/>
          </p:nvPr>
        </p:nvPicPr>
        <p:blipFill rotWithShape="1">
          <a:blip r:embed="rId3">
            <a:alphaModFix/>
          </a:blip>
          <a:srcRect l="19021" r="7395"/>
          <a:stretch/>
        </p:blipFill>
        <p:spPr>
          <a:xfrm>
            <a:off x="809900" y="1629087"/>
            <a:ext cx="3026099" cy="2745001"/>
          </a:xfrm>
          <a:prstGeom prst="rect">
            <a:avLst/>
          </a:prstGeom>
        </p:spPr>
      </p:pic>
      <p:grpSp>
        <p:nvGrpSpPr>
          <p:cNvPr id="747" name="Google Shape;747;p29"/>
          <p:cNvGrpSpPr/>
          <p:nvPr/>
        </p:nvGrpSpPr>
        <p:grpSpPr>
          <a:xfrm>
            <a:off x="8189841" y="4139937"/>
            <a:ext cx="234160" cy="234160"/>
            <a:chOff x="209945" y="1501725"/>
            <a:chExt cx="2838300" cy="2838300"/>
          </a:xfrm>
        </p:grpSpPr>
        <p:sp>
          <p:nvSpPr>
            <p:cNvPr id="748" name="Google Shape;748;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29"/>
          <p:cNvGrpSpPr/>
          <p:nvPr/>
        </p:nvGrpSpPr>
        <p:grpSpPr>
          <a:xfrm>
            <a:off x="7768466" y="4139937"/>
            <a:ext cx="234160" cy="234160"/>
            <a:chOff x="209945" y="1501725"/>
            <a:chExt cx="2838300" cy="2838300"/>
          </a:xfrm>
        </p:grpSpPr>
        <p:sp>
          <p:nvSpPr>
            <p:cNvPr id="751" name="Google Shape;751;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9"/>
          <p:cNvGrpSpPr/>
          <p:nvPr/>
        </p:nvGrpSpPr>
        <p:grpSpPr>
          <a:xfrm>
            <a:off x="7347091" y="4139937"/>
            <a:ext cx="234160" cy="234160"/>
            <a:chOff x="209945" y="1501725"/>
            <a:chExt cx="2838300" cy="2838300"/>
          </a:xfrm>
        </p:grpSpPr>
        <p:sp>
          <p:nvSpPr>
            <p:cNvPr id="754" name="Google Shape;754;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0"/>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sp>
        <p:nvSpPr>
          <p:cNvPr id="761" name="Google Shape;761;p30"/>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are always useful</a:t>
            </a:r>
            <a:endParaRPr/>
          </a:p>
        </p:txBody>
      </p:sp>
      <p:sp>
        <p:nvSpPr>
          <p:cNvPr id="762" name="Google Shape;762;p30"/>
          <p:cNvSpPr/>
          <p:nvPr/>
        </p:nvSpPr>
        <p:spPr>
          <a:xfrm>
            <a:off x="142488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337163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531838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726513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0"/>
          <p:cNvCxnSpPr/>
          <p:nvPr/>
        </p:nvCxnSpPr>
        <p:spPr>
          <a:xfrm>
            <a:off x="1424887" y="4177538"/>
            <a:ext cx="6532500" cy="0"/>
          </a:xfrm>
          <a:prstGeom prst="straightConnector1">
            <a:avLst/>
          </a:prstGeom>
          <a:noFill/>
          <a:ln w="9525" cap="flat" cmpd="sng">
            <a:solidFill>
              <a:schemeClr val="dk1"/>
            </a:solidFill>
            <a:prstDash val="solid"/>
            <a:round/>
            <a:headEnd type="none" w="med" len="med"/>
            <a:tailEnd type="none" w="med" len="med"/>
          </a:ln>
        </p:spPr>
      </p:cxnSp>
      <p:grpSp>
        <p:nvGrpSpPr>
          <p:cNvPr id="767" name="Google Shape;767;p30"/>
          <p:cNvGrpSpPr/>
          <p:nvPr/>
        </p:nvGrpSpPr>
        <p:grpSpPr>
          <a:xfrm>
            <a:off x="1653857" y="4060463"/>
            <a:ext cx="234160" cy="234160"/>
            <a:chOff x="209945" y="1501725"/>
            <a:chExt cx="2838300" cy="2838300"/>
          </a:xfrm>
        </p:grpSpPr>
        <p:sp>
          <p:nvSpPr>
            <p:cNvPr id="768" name="Google Shape;768;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0"/>
          <p:cNvGrpSpPr/>
          <p:nvPr/>
        </p:nvGrpSpPr>
        <p:grpSpPr>
          <a:xfrm>
            <a:off x="3600602" y="4060463"/>
            <a:ext cx="234160" cy="234160"/>
            <a:chOff x="209945" y="1501725"/>
            <a:chExt cx="2838300" cy="2838300"/>
          </a:xfrm>
        </p:grpSpPr>
        <p:sp>
          <p:nvSpPr>
            <p:cNvPr id="771" name="Google Shape;771;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30"/>
          <p:cNvGrpSpPr/>
          <p:nvPr/>
        </p:nvGrpSpPr>
        <p:grpSpPr>
          <a:xfrm>
            <a:off x="5547352" y="4060463"/>
            <a:ext cx="234160" cy="234160"/>
            <a:chOff x="209945" y="1501725"/>
            <a:chExt cx="2838300" cy="2838300"/>
          </a:xfrm>
        </p:grpSpPr>
        <p:sp>
          <p:nvSpPr>
            <p:cNvPr id="774" name="Google Shape;774;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0"/>
          <p:cNvGrpSpPr/>
          <p:nvPr/>
        </p:nvGrpSpPr>
        <p:grpSpPr>
          <a:xfrm>
            <a:off x="7494102" y="4060463"/>
            <a:ext cx="234160" cy="234160"/>
            <a:chOff x="209945" y="1501725"/>
            <a:chExt cx="2838300" cy="2838300"/>
          </a:xfrm>
        </p:grpSpPr>
        <p:sp>
          <p:nvSpPr>
            <p:cNvPr id="777" name="Google Shape;777;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30"/>
          <p:cNvSpPr txBox="1"/>
          <p:nvPr/>
        </p:nvSpPr>
        <p:spPr>
          <a:xfrm>
            <a:off x="102723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Jupiter</a:t>
            </a:r>
            <a:endParaRPr sz="2200">
              <a:solidFill>
                <a:schemeClr val="dk1"/>
              </a:solidFill>
              <a:latin typeface="Days One"/>
              <a:ea typeface="Days One"/>
              <a:cs typeface="Days One"/>
              <a:sym typeface="Days One"/>
            </a:endParaRPr>
          </a:p>
        </p:txBody>
      </p:sp>
      <p:sp>
        <p:nvSpPr>
          <p:cNvPr id="780" name="Google Shape;780;p30"/>
          <p:cNvSpPr txBox="1"/>
          <p:nvPr/>
        </p:nvSpPr>
        <p:spPr>
          <a:xfrm>
            <a:off x="102723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Jupiter is a gas giant and the biggest planet of all</a:t>
            </a:r>
            <a:endParaRPr sz="1100">
              <a:solidFill>
                <a:schemeClr val="dk1"/>
              </a:solidFill>
              <a:latin typeface="Cabin"/>
              <a:ea typeface="Cabin"/>
              <a:cs typeface="Cabin"/>
              <a:sym typeface="Cabin"/>
            </a:endParaRPr>
          </a:p>
        </p:txBody>
      </p:sp>
      <p:cxnSp>
        <p:nvCxnSpPr>
          <p:cNvPr id="781" name="Google Shape;781;p30"/>
          <p:cNvCxnSpPr>
            <a:stCxn id="762" idx="1"/>
            <a:endCxn id="779" idx="1"/>
          </p:cNvCxnSpPr>
          <p:nvPr/>
        </p:nvCxnSpPr>
        <p:spPr>
          <a:xfrm flipH="1">
            <a:off x="102738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sp>
        <p:nvSpPr>
          <p:cNvPr id="782" name="Google Shape;782;p30"/>
          <p:cNvSpPr txBox="1"/>
          <p:nvPr/>
        </p:nvSpPr>
        <p:spPr>
          <a:xfrm>
            <a:off x="297398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Venus</a:t>
            </a:r>
            <a:endParaRPr sz="2200">
              <a:solidFill>
                <a:schemeClr val="dk1"/>
              </a:solidFill>
              <a:latin typeface="Days One"/>
              <a:ea typeface="Days One"/>
              <a:cs typeface="Days One"/>
              <a:sym typeface="Days One"/>
            </a:endParaRPr>
          </a:p>
        </p:txBody>
      </p:sp>
      <p:sp>
        <p:nvSpPr>
          <p:cNvPr id="783" name="Google Shape;783;p30"/>
          <p:cNvSpPr txBox="1"/>
          <p:nvPr/>
        </p:nvSpPr>
        <p:spPr>
          <a:xfrm>
            <a:off x="297398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Venus is the second planet from the Sun and it’s hot</a:t>
            </a:r>
            <a:endParaRPr sz="1100">
              <a:solidFill>
                <a:schemeClr val="dk1"/>
              </a:solidFill>
              <a:latin typeface="Cabin"/>
              <a:ea typeface="Cabin"/>
              <a:cs typeface="Cabin"/>
              <a:sym typeface="Cabin"/>
            </a:endParaRPr>
          </a:p>
        </p:txBody>
      </p:sp>
      <p:sp>
        <p:nvSpPr>
          <p:cNvPr id="784" name="Google Shape;784;p30"/>
          <p:cNvSpPr txBox="1"/>
          <p:nvPr/>
        </p:nvSpPr>
        <p:spPr>
          <a:xfrm>
            <a:off x="492073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Mars</a:t>
            </a:r>
            <a:endParaRPr sz="2200">
              <a:solidFill>
                <a:schemeClr val="dk1"/>
              </a:solidFill>
              <a:latin typeface="Days One"/>
              <a:ea typeface="Days One"/>
              <a:cs typeface="Days One"/>
              <a:sym typeface="Days One"/>
            </a:endParaRPr>
          </a:p>
        </p:txBody>
      </p:sp>
      <p:sp>
        <p:nvSpPr>
          <p:cNvPr id="785" name="Google Shape;785;p30"/>
          <p:cNvSpPr txBox="1"/>
          <p:nvPr/>
        </p:nvSpPr>
        <p:spPr>
          <a:xfrm>
            <a:off x="492073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Despite its color red, Mars is actually a very cold planet</a:t>
            </a:r>
            <a:endParaRPr sz="1100">
              <a:solidFill>
                <a:schemeClr val="dk1"/>
              </a:solidFill>
              <a:latin typeface="Cabin"/>
              <a:ea typeface="Cabin"/>
              <a:cs typeface="Cabin"/>
              <a:sym typeface="Cabin"/>
            </a:endParaRPr>
          </a:p>
        </p:txBody>
      </p:sp>
      <p:sp>
        <p:nvSpPr>
          <p:cNvPr id="786" name="Google Shape;786;p30"/>
          <p:cNvSpPr txBox="1"/>
          <p:nvPr/>
        </p:nvSpPr>
        <p:spPr>
          <a:xfrm>
            <a:off x="686748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Saturn</a:t>
            </a:r>
            <a:endParaRPr sz="2200">
              <a:solidFill>
                <a:schemeClr val="dk1"/>
              </a:solidFill>
              <a:latin typeface="Days One"/>
              <a:ea typeface="Days One"/>
              <a:cs typeface="Days One"/>
              <a:sym typeface="Days One"/>
            </a:endParaRPr>
          </a:p>
        </p:txBody>
      </p:sp>
      <p:sp>
        <p:nvSpPr>
          <p:cNvPr id="787" name="Google Shape;787;p30"/>
          <p:cNvSpPr txBox="1"/>
          <p:nvPr/>
        </p:nvSpPr>
        <p:spPr>
          <a:xfrm>
            <a:off x="686748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Saturn has several rings. It’s composed mainly of hydrogen</a:t>
            </a:r>
            <a:endParaRPr sz="1100">
              <a:solidFill>
                <a:schemeClr val="dk1"/>
              </a:solidFill>
              <a:latin typeface="Cabin"/>
              <a:ea typeface="Cabin"/>
              <a:cs typeface="Cabin"/>
              <a:sym typeface="Cabin"/>
            </a:endParaRPr>
          </a:p>
        </p:txBody>
      </p:sp>
      <p:cxnSp>
        <p:nvCxnSpPr>
          <p:cNvPr id="788" name="Google Shape;788;p30"/>
          <p:cNvCxnSpPr>
            <a:stCxn id="763" idx="1"/>
            <a:endCxn id="782" idx="1"/>
          </p:cNvCxnSpPr>
          <p:nvPr/>
        </p:nvCxnSpPr>
        <p:spPr>
          <a:xfrm flipH="1">
            <a:off x="297413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cxnSp>
        <p:nvCxnSpPr>
          <p:cNvPr id="789" name="Google Shape;789;p30"/>
          <p:cNvCxnSpPr>
            <a:stCxn id="764" idx="1"/>
            <a:endCxn id="784" idx="1"/>
          </p:cNvCxnSpPr>
          <p:nvPr/>
        </p:nvCxnSpPr>
        <p:spPr>
          <a:xfrm flipH="1">
            <a:off x="492088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cxnSp>
        <p:nvCxnSpPr>
          <p:cNvPr id="790" name="Google Shape;790;p30"/>
          <p:cNvCxnSpPr>
            <a:stCxn id="765" idx="1"/>
            <a:endCxn id="786" idx="1"/>
          </p:cNvCxnSpPr>
          <p:nvPr/>
        </p:nvCxnSpPr>
        <p:spPr>
          <a:xfrm flipH="1">
            <a:off x="686763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grpSp>
        <p:nvGrpSpPr>
          <p:cNvPr id="791" name="Google Shape;791;p30"/>
          <p:cNvGrpSpPr/>
          <p:nvPr/>
        </p:nvGrpSpPr>
        <p:grpSpPr>
          <a:xfrm>
            <a:off x="3577891" y="1796635"/>
            <a:ext cx="279548" cy="366856"/>
            <a:chOff x="3407825" y="3220350"/>
            <a:chExt cx="198275" cy="260200"/>
          </a:xfrm>
        </p:grpSpPr>
        <p:sp>
          <p:nvSpPr>
            <p:cNvPr id="792" name="Google Shape;792;p30"/>
            <p:cNvSpPr/>
            <p:nvPr/>
          </p:nvSpPr>
          <p:spPr>
            <a:xfrm>
              <a:off x="3484025" y="3220350"/>
              <a:ext cx="122075" cy="199475"/>
            </a:xfrm>
            <a:custGeom>
              <a:avLst/>
              <a:gdLst/>
              <a:ahLst/>
              <a:cxnLst/>
              <a:rect l="l" t="t" r="r" b="b"/>
              <a:pathLst>
                <a:path w="4883" h="7979" extrusionOk="0">
                  <a:moveTo>
                    <a:pt x="1" y="1"/>
                  </a:moveTo>
                  <a:lnTo>
                    <a:pt x="1" y="953"/>
                  </a:lnTo>
                  <a:lnTo>
                    <a:pt x="3954" y="953"/>
                  </a:lnTo>
                  <a:lnTo>
                    <a:pt x="3954" y="7979"/>
                  </a:lnTo>
                  <a:lnTo>
                    <a:pt x="4883" y="7979"/>
                  </a:lnTo>
                  <a:lnTo>
                    <a:pt x="4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3445925" y="3259050"/>
              <a:ext cx="122075" cy="198875"/>
            </a:xfrm>
            <a:custGeom>
              <a:avLst/>
              <a:gdLst/>
              <a:ahLst/>
              <a:cxnLst/>
              <a:rect l="l" t="t" r="r" b="b"/>
              <a:pathLst>
                <a:path w="4883" h="7955" extrusionOk="0">
                  <a:moveTo>
                    <a:pt x="0" y="1"/>
                  </a:moveTo>
                  <a:lnTo>
                    <a:pt x="0" y="930"/>
                  </a:lnTo>
                  <a:lnTo>
                    <a:pt x="3954" y="930"/>
                  </a:lnTo>
                  <a:lnTo>
                    <a:pt x="3954" y="7955"/>
                  </a:lnTo>
                  <a:lnTo>
                    <a:pt x="4882" y="7955"/>
                  </a:lnTo>
                  <a:lnTo>
                    <a:pt x="4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3476275" y="3297150"/>
              <a:ext cx="15525" cy="32775"/>
            </a:xfrm>
            <a:custGeom>
              <a:avLst/>
              <a:gdLst/>
              <a:ahLst/>
              <a:cxnLst/>
              <a:rect l="l" t="t" r="r" b="b"/>
              <a:pathLst>
                <a:path w="621" h="1311" extrusionOk="0">
                  <a:moveTo>
                    <a:pt x="1" y="1"/>
                  </a:moveTo>
                  <a:lnTo>
                    <a:pt x="1" y="1311"/>
                  </a:lnTo>
                  <a:cubicBezTo>
                    <a:pt x="96" y="1263"/>
                    <a:pt x="192" y="1239"/>
                    <a:pt x="311" y="1239"/>
                  </a:cubicBezTo>
                  <a:cubicBezTo>
                    <a:pt x="406" y="1239"/>
                    <a:pt x="525" y="1263"/>
                    <a:pt x="620" y="1311"/>
                  </a:cubicBezTo>
                  <a:lnTo>
                    <a:pt x="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3419725" y="3442425"/>
              <a:ext cx="26225" cy="26225"/>
            </a:xfrm>
            <a:custGeom>
              <a:avLst/>
              <a:gdLst/>
              <a:ahLst/>
              <a:cxnLst/>
              <a:rect l="l" t="t" r="r" b="b"/>
              <a:pathLst>
                <a:path w="1049" h="1049" extrusionOk="0">
                  <a:moveTo>
                    <a:pt x="1" y="1"/>
                  </a:moveTo>
                  <a:lnTo>
                    <a:pt x="1048" y="1048"/>
                  </a:lnTo>
                  <a:lnTo>
                    <a:pt x="10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3407825" y="3297150"/>
              <a:ext cx="122075" cy="183400"/>
            </a:xfrm>
            <a:custGeom>
              <a:avLst/>
              <a:gdLst/>
              <a:ahLst/>
              <a:cxnLst/>
              <a:rect l="l" t="t" r="r" b="b"/>
              <a:pathLst>
                <a:path w="4883" h="7336" extrusionOk="0">
                  <a:moveTo>
                    <a:pt x="3954" y="2763"/>
                  </a:moveTo>
                  <a:lnTo>
                    <a:pt x="3954" y="3383"/>
                  </a:lnTo>
                  <a:lnTo>
                    <a:pt x="905" y="3383"/>
                  </a:lnTo>
                  <a:lnTo>
                    <a:pt x="905" y="2763"/>
                  </a:lnTo>
                  <a:close/>
                  <a:moveTo>
                    <a:pt x="3954" y="4002"/>
                  </a:moveTo>
                  <a:lnTo>
                    <a:pt x="3954" y="4597"/>
                  </a:lnTo>
                  <a:lnTo>
                    <a:pt x="905" y="4597"/>
                  </a:lnTo>
                  <a:lnTo>
                    <a:pt x="905" y="4002"/>
                  </a:lnTo>
                  <a:close/>
                  <a:moveTo>
                    <a:pt x="0" y="1"/>
                  </a:moveTo>
                  <a:lnTo>
                    <a:pt x="0" y="5216"/>
                  </a:lnTo>
                  <a:lnTo>
                    <a:pt x="2144" y="5216"/>
                  </a:lnTo>
                  <a:lnTo>
                    <a:pt x="2144" y="7336"/>
                  </a:lnTo>
                  <a:lnTo>
                    <a:pt x="4882" y="7336"/>
                  </a:lnTo>
                  <a:lnTo>
                    <a:pt x="4882" y="1"/>
                  </a:lnTo>
                  <a:lnTo>
                    <a:pt x="3954" y="1"/>
                  </a:lnTo>
                  <a:lnTo>
                    <a:pt x="3954" y="2168"/>
                  </a:lnTo>
                  <a:lnTo>
                    <a:pt x="3358" y="2168"/>
                  </a:lnTo>
                  <a:cubicBezTo>
                    <a:pt x="3358" y="2001"/>
                    <a:pt x="3215" y="1858"/>
                    <a:pt x="3049" y="1858"/>
                  </a:cubicBezTo>
                  <a:cubicBezTo>
                    <a:pt x="2882" y="1858"/>
                    <a:pt x="2739" y="2001"/>
                    <a:pt x="2739" y="2168"/>
                  </a:cubicBezTo>
                  <a:lnTo>
                    <a:pt x="2144" y="2168"/>
                  </a:lnTo>
                  <a:lnTo>
                    <a:pt x="2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0"/>
          <p:cNvGrpSpPr/>
          <p:nvPr/>
        </p:nvGrpSpPr>
        <p:grpSpPr>
          <a:xfrm>
            <a:off x="7427774" y="1796635"/>
            <a:ext cx="366821" cy="366856"/>
            <a:chOff x="5106400" y="2798250"/>
            <a:chExt cx="260175" cy="260200"/>
          </a:xfrm>
        </p:grpSpPr>
        <p:sp>
          <p:nvSpPr>
            <p:cNvPr id="798" name="Google Shape;798;p30"/>
            <p:cNvSpPr/>
            <p:nvPr/>
          </p:nvSpPr>
          <p:spPr>
            <a:xfrm>
              <a:off x="5214150" y="2951250"/>
              <a:ext cx="45275" cy="31000"/>
            </a:xfrm>
            <a:custGeom>
              <a:avLst/>
              <a:gdLst/>
              <a:ahLst/>
              <a:cxnLst/>
              <a:rect l="l" t="t" r="r" b="b"/>
              <a:pathLst>
                <a:path w="1811" h="1240" extrusionOk="0">
                  <a:moveTo>
                    <a:pt x="905" y="1"/>
                  </a:moveTo>
                  <a:cubicBezTo>
                    <a:pt x="405" y="1"/>
                    <a:pt x="0" y="429"/>
                    <a:pt x="0" y="930"/>
                  </a:cubicBezTo>
                  <a:lnTo>
                    <a:pt x="0" y="1025"/>
                  </a:lnTo>
                  <a:cubicBezTo>
                    <a:pt x="262" y="1144"/>
                    <a:pt x="572" y="1239"/>
                    <a:pt x="905" y="1239"/>
                  </a:cubicBezTo>
                  <a:cubicBezTo>
                    <a:pt x="1239" y="1239"/>
                    <a:pt x="1548" y="1144"/>
                    <a:pt x="1810" y="1025"/>
                  </a:cubicBezTo>
                  <a:lnTo>
                    <a:pt x="1810" y="930"/>
                  </a:lnTo>
                  <a:cubicBezTo>
                    <a:pt x="1810" y="429"/>
                    <a:pt x="140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229025" y="2906000"/>
              <a:ext cx="15500" cy="14925"/>
            </a:xfrm>
            <a:custGeom>
              <a:avLst/>
              <a:gdLst/>
              <a:ahLst/>
              <a:cxnLst/>
              <a:rect l="l" t="t" r="r" b="b"/>
              <a:pathLst>
                <a:path w="620" h="597" extrusionOk="0">
                  <a:moveTo>
                    <a:pt x="310" y="1"/>
                  </a:moveTo>
                  <a:cubicBezTo>
                    <a:pt x="144" y="1"/>
                    <a:pt x="1" y="120"/>
                    <a:pt x="1" y="287"/>
                  </a:cubicBezTo>
                  <a:cubicBezTo>
                    <a:pt x="1" y="453"/>
                    <a:pt x="144" y="596"/>
                    <a:pt x="310" y="596"/>
                  </a:cubicBezTo>
                  <a:cubicBezTo>
                    <a:pt x="477" y="596"/>
                    <a:pt x="620" y="453"/>
                    <a:pt x="620" y="287"/>
                  </a:cubicBezTo>
                  <a:cubicBezTo>
                    <a:pt x="620" y="120"/>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183200" y="2875050"/>
              <a:ext cx="106575" cy="91700"/>
            </a:xfrm>
            <a:custGeom>
              <a:avLst/>
              <a:gdLst/>
              <a:ahLst/>
              <a:cxnLst/>
              <a:rect l="l" t="t" r="r" b="b"/>
              <a:pathLst>
                <a:path w="4263" h="3668" extrusionOk="0">
                  <a:moveTo>
                    <a:pt x="2143" y="1"/>
                  </a:moveTo>
                  <a:cubicBezTo>
                    <a:pt x="977" y="1"/>
                    <a:pt x="0" y="977"/>
                    <a:pt x="0" y="2144"/>
                  </a:cubicBezTo>
                  <a:cubicBezTo>
                    <a:pt x="0" y="2739"/>
                    <a:pt x="262" y="3287"/>
                    <a:pt x="643" y="3668"/>
                  </a:cubicBezTo>
                  <a:cubicBezTo>
                    <a:pt x="786" y="2977"/>
                    <a:pt x="1405" y="2453"/>
                    <a:pt x="2143" y="2453"/>
                  </a:cubicBezTo>
                  <a:cubicBezTo>
                    <a:pt x="1643" y="2453"/>
                    <a:pt x="1215" y="2049"/>
                    <a:pt x="1215" y="1548"/>
                  </a:cubicBezTo>
                  <a:cubicBezTo>
                    <a:pt x="1215" y="1025"/>
                    <a:pt x="1643" y="620"/>
                    <a:pt x="2143" y="620"/>
                  </a:cubicBezTo>
                  <a:cubicBezTo>
                    <a:pt x="2644" y="620"/>
                    <a:pt x="3048" y="1025"/>
                    <a:pt x="3048" y="1548"/>
                  </a:cubicBezTo>
                  <a:cubicBezTo>
                    <a:pt x="3048" y="2049"/>
                    <a:pt x="2644" y="2453"/>
                    <a:pt x="2143" y="2453"/>
                  </a:cubicBezTo>
                  <a:cubicBezTo>
                    <a:pt x="2882" y="2453"/>
                    <a:pt x="3501" y="2977"/>
                    <a:pt x="3644" y="3668"/>
                  </a:cubicBezTo>
                  <a:cubicBezTo>
                    <a:pt x="4025" y="3287"/>
                    <a:pt x="4263" y="2739"/>
                    <a:pt x="4263" y="2144"/>
                  </a:cubicBezTo>
                  <a:cubicBezTo>
                    <a:pt x="4263" y="977"/>
                    <a:pt x="3310"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106400" y="2798250"/>
              <a:ext cx="260175" cy="260200"/>
            </a:xfrm>
            <a:custGeom>
              <a:avLst/>
              <a:gdLst/>
              <a:ahLst/>
              <a:cxnLst/>
              <a:rect l="l" t="t" r="r" b="b"/>
              <a:pathLst>
                <a:path w="10407" h="10408" extrusionOk="0">
                  <a:moveTo>
                    <a:pt x="5215" y="2477"/>
                  </a:moveTo>
                  <a:cubicBezTo>
                    <a:pt x="6740" y="2477"/>
                    <a:pt x="7954" y="3692"/>
                    <a:pt x="7954" y="5216"/>
                  </a:cubicBezTo>
                  <a:cubicBezTo>
                    <a:pt x="7954" y="6716"/>
                    <a:pt x="6740" y="7954"/>
                    <a:pt x="5215" y="7954"/>
                  </a:cubicBezTo>
                  <a:cubicBezTo>
                    <a:pt x="3691" y="7954"/>
                    <a:pt x="2477" y="6716"/>
                    <a:pt x="2477" y="5216"/>
                  </a:cubicBezTo>
                  <a:cubicBezTo>
                    <a:pt x="2477" y="3692"/>
                    <a:pt x="3691" y="2477"/>
                    <a:pt x="5215" y="2477"/>
                  </a:cubicBezTo>
                  <a:close/>
                  <a:moveTo>
                    <a:pt x="0" y="0"/>
                  </a:moveTo>
                  <a:lnTo>
                    <a:pt x="0" y="1525"/>
                  </a:lnTo>
                  <a:lnTo>
                    <a:pt x="619" y="1525"/>
                  </a:lnTo>
                  <a:lnTo>
                    <a:pt x="619" y="1048"/>
                  </a:lnTo>
                  <a:lnTo>
                    <a:pt x="2215" y="2644"/>
                  </a:lnTo>
                  <a:cubicBezTo>
                    <a:pt x="1619" y="3334"/>
                    <a:pt x="1238" y="4239"/>
                    <a:pt x="1238" y="5216"/>
                  </a:cubicBezTo>
                  <a:cubicBezTo>
                    <a:pt x="1238" y="6192"/>
                    <a:pt x="1619" y="7097"/>
                    <a:pt x="2215" y="7788"/>
                  </a:cubicBezTo>
                  <a:lnTo>
                    <a:pt x="619" y="9383"/>
                  </a:lnTo>
                  <a:lnTo>
                    <a:pt x="619" y="8883"/>
                  </a:lnTo>
                  <a:lnTo>
                    <a:pt x="0" y="8883"/>
                  </a:lnTo>
                  <a:lnTo>
                    <a:pt x="0" y="10407"/>
                  </a:lnTo>
                  <a:lnTo>
                    <a:pt x="1524" y="10407"/>
                  </a:lnTo>
                  <a:lnTo>
                    <a:pt x="1524" y="9812"/>
                  </a:lnTo>
                  <a:lnTo>
                    <a:pt x="1048" y="9812"/>
                  </a:lnTo>
                  <a:lnTo>
                    <a:pt x="2643" y="8216"/>
                  </a:lnTo>
                  <a:cubicBezTo>
                    <a:pt x="3334" y="8812"/>
                    <a:pt x="4239" y="9169"/>
                    <a:pt x="5215" y="9169"/>
                  </a:cubicBezTo>
                  <a:cubicBezTo>
                    <a:pt x="6192" y="9169"/>
                    <a:pt x="7097" y="8812"/>
                    <a:pt x="7787" y="8216"/>
                  </a:cubicBezTo>
                  <a:lnTo>
                    <a:pt x="9383" y="9812"/>
                  </a:lnTo>
                  <a:lnTo>
                    <a:pt x="8883" y="9812"/>
                  </a:lnTo>
                  <a:lnTo>
                    <a:pt x="8883" y="10407"/>
                  </a:lnTo>
                  <a:lnTo>
                    <a:pt x="10407" y="10407"/>
                  </a:lnTo>
                  <a:lnTo>
                    <a:pt x="10407" y="8883"/>
                  </a:lnTo>
                  <a:lnTo>
                    <a:pt x="9812" y="8883"/>
                  </a:lnTo>
                  <a:lnTo>
                    <a:pt x="9812" y="9383"/>
                  </a:lnTo>
                  <a:lnTo>
                    <a:pt x="8216" y="7788"/>
                  </a:lnTo>
                  <a:cubicBezTo>
                    <a:pt x="8811" y="7097"/>
                    <a:pt x="9169" y="6192"/>
                    <a:pt x="9169" y="5216"/>
                  </a:cubicBezTo>
                  <a:cubicBezTo>
                    <a:pt x="9169" y="4239"/>
                    <a:pt x="8811" y="3334"/>
                    <a:pt x="8216" y="2644"/>
                  </a:cubicBezTo>
                  <a:lnTo>
                    <a:pt x="9812" y="1048"/>
                  </a:lnTo>
                  <a:lnTo>
                    <a:pt x="9812" y="1525"/>
                  </a:lnTo>
                  <a:lnTo>
                    <a:pt x="10407" y="1525"/>
                  </a:lnTo>
                  <a:lnTo>
                    <a:pt x="10407" y="0"/>
                  </a:lnTo>
                  <a:lnTo>
                    <a:pt x="8883" y="0"/>
                  </a:lnTo>
                  <a:lnTo>
                    <a:pt x="8883" y="620"/>
                  </a:lnTo>
                  <a:lnTo>
                    <a:pt x="9383" y="620"/>
                  </a:lnTo>
                  <a:lnTo>
                    <a:pt x="7787" y="2215"/>
                  </a:lnTo>
                  <a:cubicBezTo>
                    <a:pt x="7097" y="1620"/>
                    <a:pt x="6192" y="1263"/>
                    <a:pt x="5215" y="1263"/>
                  </a:cubicBezTo>
                  <a:cubicBezTo>
                    <a:pt x="4239" y="1263"/>
                    <a:pt x="3334" y="1620"/>
                    <a:pt x="2643" y="2215"/>
                  </a:cubicBezTo>
                  <a:lnTo>
                    <a:pt x="1048" y="620"/>
                  </a:lnTo>
                  <a:lnTo>
                    <a:pt x="1524" y="620"/>
                  </a:ln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0"/>
          <p:cNvGrpSpPr/>
          <p:nvPr/>
        </p:nvGrpSpPr>
        <p:grpSpPr>
          <a:xfrm>
            <a:off x="5480998" y="1807984"/>
            <a:ext cx="366856" cy="344157"/>
            <a:chOff x="3948400" y="2376150"/>
            <a:chExt cx="260200" cy="244100"/>
          </a:xfrm>
        </p:grpSpPr>
        <p:sp>
          <p:nvSpPr>
            <p:cNvPr id="803" name="Google Shape;803;p30"/>
            <p:cNvSpPr/>
            <p:nvPr/>
          </p:nvSpPr>
          <p:spPr>
            <a:xfrm>
              <a:off x="4017475" y="2574400"/>
              <a:ext cx="122075" cy="45850"/>
            </a:xfrm>
            <a:custGeom>
              <a:avLst/>
              <a:gdLst/>
              <a:ahLst/>
              <a:cxnLst/>
              <a:rect l="l" t="t" r="r" b="b"/>
              <a:pathLst>
                <a:path w="4883" h="1834" extrusionOk="0">
                  <a:moveTo>
                    <a:pt x="905" y="0"/>
                  </a:moveTo>
                  <a:lnTo>
                    <a:pt x="905" y="310"/>
                  </a:lnTo>
                  <a:cubicBezTo>
                    <a:pt x="905" y="810"/>
                    <a:pt x="500" y="1215"/>
                    <a:pt x="0" y="1215"/>
                  </a:cubicBezTo>
                  <a:lnTo>
                    <a:pt x="0" y="1834"/>
                  </a:lnTo>
                  <a:lnTo>
                    <a:pt x="4882" y="1834"/>
                  </a:lnTo>
                  <a:lnTo>
                    <a:pt x="4882" y="1215"/>
                  </a:lnTo>
                  <a:cubicBezTo>
                    <a:pt x="4382" y="1215"/>
                    <a:pt x="3954" y="810"/>
                    <a:pt x="3954" y="310"/>
                  </a:cubicBezTo>
                  <a:lnTo>
                    <a:pt x="3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4025200" y="2415425"/>
              <a:ext cx="45875" cy="29200"/>
            </a:xfrm>
            <a:custGeom>
              <a:avLst/>
              <a:gdLst/>
              <a:ahLst/>
              <a:cxnLst/>
              <a:rect l="l" t="t" r="r" b="b"/>
              <a:pathLst>
                <a:path w="1835" h="1168" extrusionOk="0">
                  <a:moveTo>
                    <a:pt x="1835" y="1"/>
                  </a:moveTo>
                  <a:cubicBezTo>
                    <a:pt x="1120" y="48"/>
                    <a:pt x="501" y="334"/>
                    <a:pt x="1" y="739"/>
                  </a:cubicBezTo>
                  <a:lnTo>
                    <a:pt x="430" y="1168"/>
                  </a:lnTo>
                  <a:cubicBezTo>
                    <a:pt x="811" y="858"/>
                    <a:pt x="1287" y="644"/>
                    <a:pt x="1835" y="596"/>
                  </a:cubicBezTo>
                  <a:lnTo>
                    <a:pt x="1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3994850" y="2444600"/>
              <a:ext cx="30375" cy="45875"/>
            </a:xfrm>
            <a:custGeom>
              <a:avLst/>
              <a:gdLst/>
              <a:ahLst/>
              <a:cxnLst/>
              <a:rect l="l" t="t" r="r" b="b"/>
              <a:pathLst>
                <a:path w="1215" h="1835" extrusionOk="0">
                  <a:moveTo>
                    <a:pt x="786" y="1"/>
                  </a:moveTo>
                  <a:cubicBezTo>
                    <a:pt x="358" y="525"/>
                    <a:pt x="72" y="1144"/>
                    <a:pt x="0" y="1834"/>
                  </a:cubicBezTo>
                  <a:lnTo>
                    <a:pt x="620" y="1834"/>
                  </a:lnTo>
                  <a:cubicBezTo>
                    <a:pt x="667" y="1311"/>
                    <a:pt x="882" y="834"/>
                    <a:pt x="1215" y="429"/>
                  </a:cubicBez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085950" y="2415425"/>
              <a:ext cx="45850" cy="29200"/>
            </a:xfrm>
            <a:custGeom>
              <a:avLst/>
              <a:gdLst/>
              <a:ahLst/>
              <a:cxnLst/>
              <a:rect l="l" t="t" r="r" b="b"/>
              <a:pathLst>
                <a:path w="1834" h="1168" extrusionOk="0">
                  <a:moveTo>
                    <a:pt x="0" y="1"/>
                  </a:moveTo>
                  <a:lnTo>
                    <a:pt x="0" y="596"/>
                  </a:lnTo>
                  <a:cubicBezTo>
                    <a:pt x="524" y="668"/>
                    <a:pt x="1000" y="858"/>
                    <a:pt x="1405" y="1168"/>
                  </a:cubicBezTo>
                  <a:lnTo>
                    <a:pt x="1834" y="739"/>
                  </a:lnTo>
                  <a:cubicBezTo>
                    <a:pt x="1334" y="334"/>
                    <a:pt x="691"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948400" y="2376150"/>
              <a:ext cx="260200" cy="183375"/>
            </a:xfrm>
            <a:custGeom>
              <a:avLst/>
              <a:gdLst/>
              <a:ahLst/>
              <a:cxnLst/>
              <a:rect l="l" t="t" r="r" b="b"/>
              <a:pathLst>
                <a:path w="10408" h="7335" extrusionOk="0">
                  <a:moveTo>
                    <a:pt x="6216" y="3453"/>
                  </a:moveTo>
                  <a:lnTo>
                    <a:pt x="6645" y="3882"/>
                  </a:lnTo>
                  <a:lnTo>
                    <a:pt x="5931" y="4572"/>
                  </a:lnTo>
                  <a:lnTo>
                    <a:pt x="6717" y="4572"/>
                  </a:lnTo>
                  <a:lnTo>
                    <a:pt x="6717" y="5192"/>
                  </a:lnTo>
                  <a:lnTo>
                    <a:pt x="3668" y="5192"/>
                  </a:lnTo>
                  <a:lnTo>
                    <a:pt x="3668" y="4572"/>
                  </a:lnTo>
                  <a:lnTo>
                    <a:pt x="5073" y="4572"/>
                  </a:lnTo>
                  <a:lnTo>
                    <a:pt x="6216" y="3453"/>
                  </a:lnTo>
                  <a:close/>
                  <a:moveTo>
                    <a:pt x="5192" y="929"/>
                  </a:moveTo>
                  <a:cubicBezTo>
                    <a:pt x="7383" y="929"/>
                    <a:pt x="9146" y="2691"/>
                    <a:pt x="9146" y="4882"/>
                  </a:cubicBezTo>
                  <a:lnTo>
                    <a:pt x="9146" y="5192"/>
                  </a:lnTo>
                  <a:lnTo>
                    <a:pt x="7336" y="5192"/>
                  </a:lnTo>
                  <a:lnTo>
                    <a:pt x="7336" y="4882"/>
                  </a:lnTo>
                  <a:cubicBezTo>
                    <a:pt x="7336" y="3715"/>
                    <a:pt x="6359" y="2763"/>
                    <a:pt x="5192" y="2763"/>
                  </a:cubicBezTo>
                  <a:cubicBezTo>
                    <a:pt x="4026" y="2763"/>
                    <a:pt x="3073" y="3715"/>
                    <a:pt x="3073" y="4882"/>
                  </a:cubicBezTo>
                  <a:lnTo>
                    <a:pt x="3073" y="5192"/>
                  </a:lnTo>
                  <a:lnTo>
                    <a:pt x="1239" y="5192"/>
                  </a:lnTo>
                  <a:lnTo>
                    <a:pt x="1239" y="4882"/>
                  </a:lnTo>
                  <a:cubicBezTo>
                    <a:pt x="1239" y="2691"/>
                    <a:pt x="3002" y="929"/>
                    <a:pt x="5192" y="929"/>
                  </a:cubicBezTo>
                  <a:close/>
                  <a:moveTo>
                    <a:pt x="3073" y="5811"/>
                  </a:moveTo>
                  <a:lnTo>
                    <a:pt x="3073" y="6406"/>
                  </a:lnTo>
                  <a:lnTo>
                    <a:pt x="1858" y="6406"/>
                  </a:lnTo>
                  <a:lnTo>
                    <a:pt x="1858" y="5811"/>
                  </a:lnTo>
                  <a:close/>
                  <a:moveTo>
                    <a:pt x="4907" y="5811"/>
                  </a:moveTo>
                  <a:lnTo>
                    <a:pt x="4907" y="6406"/>
                  </a:lnTo>
                  <a:lnTo>
                    <a:pt x="3668" y="6406"/>
                  </a:lnTo>
                  <a:lnTo>
                    <a:pt x="3668" y="5811"/>
                  </a:lnTo>
                  <a:close/>
                  <a:moveTo>
                    <a:pt x="6717" y="5811"/>
                  </a:moveTo>
                  <a:lnTo>
                    <a:pt x="6717" y="6406"/>
                  </a:lnTo>
                  <a:lnTo>
                    <a:pt x="5502" y="6406"/>
                  </a:lnTo>
                  <a:lnTo>
                    <a:pt x="5502" y="5811"/>
                  </a:lnTo>
                  <a:close/>
                  <a:moveTo>
                    <a:pt x="8550" y="5811"/>
                  </a:moveTo>
                  <a:lnTo>
                    <a:pt x="8550" y="6406"/>
                  </a:lnTo>
                  <a:lnTo>
                    <a:pt x="7336" y="6406"/>
                  </a:lnTo>
                  <a:lnTo>
                    <a:pt x="7336" y="5811"/>
                  </a:lnTo>
                  <a:close/>
                  <a:moveTo>
                    <a:pt x="1" y="0"/>
                  </a:moveTo>
                  <a:lnTo>
                    <a:pt x="1" y="7335"/>
                  </a:lnTo>
                  <a:lnTo>
                    <a:pt x="10408" y="7335"/>
                  </a:lnTo>
                  <a:lnTo>
                    <a:pt x="10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4131775" y="2444600"/>
              <a:ext cx="30400" cy="45875"/>
            </a:xfrm>
            <a:custGeom>
              <a:avLst/>
              <a:gdLst/>
              <a:ahLst/>
              <a:cxnLst/>
              <a:rect l="l" t="t" r="r" b="b"/>
              <a:pathLst>
                <a:path w="1216" h="1835" extrusionOk="0">
                  <a:moveTo>
                    <a:pt x="429" y="1"/>
                  </a:moveTo>
                  <a:lnTo>
                    <a:pt x="1" y="429"/>
                  </a:lnTo>
                  <a:cubicBezTo>
                    <a:pt x="310" y="834"/>
                    <a:pt x="525" y="1311"/>
                    <a:pt x="596" y="1834"/>
                  </a:cubicBezTo>
                  <a:lnTo>
                    <a:pt x="1215" y="1834"/>
                  </a:lnTo>
                  <a:cubicBezTo>
                    <a:pt x="1144" y="1144"/>
                    <a:pt x="858" y="525"/>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30"/>
          <p:cNvGrpSpPr/>
          <p:nvPr/>
        </p:nvGrpSpPr>
        <p:grpSpPr>
          <a:xfrm>
            <a:off x="1587907" y="1796635"/>
            <a:ext cx="366045" cy="366856"/>
            <a:chOff x="1059700" y="2368400"/>
            <a:chExt cx="259625" cy="260200"/>
          </a:xfrm>
        </p:grpSpPr>
        <p:sp>
          <p:nvSpPr>
            <p:cNvPr id="810" name="Google Shape;810;p30"/>
            <p:cNvSpPr/>
            <p:nvPr/>
          </p:nvSpPr>
          <p:spPr>
            <a:xfrm>
              <a:off x="1128775" y="2371975"/>
              <a:ext cx="39925" cy="50025"/>
            </a:xfrm>
            <a:custGeom>
              <a:avLst/>
              <a:gdLst/>
              <a:ahLst/>
              <a:cxnLst/>
              <a:rect l="l" t="t" r="r" b="b"/>
              <a:pathLst>
                <a:path w="1597" h="2001" extrusionOk="0">
                  <a:moveTo>
                    <a:pt x="1596" y="0"/>
                  </a:moveTo>
                  <a:cubicBezTo>
                    <a:pt x="739" y="310"/>
                    <a:pt x="120" y="1096"/>
                    <a:pt x="0" y="2001"/>
                  </a:cubicBezTo>
                  <a:lnTo>
                    <a:pt x="1215" y="2001"/>
                  </a:lnTo>
                  <a:cubicBezTo>
                    <a:pt x="1239" y="1263"/>
                    <a:pt x="1358" y="524"/>
                    <a:pt x="1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1128775" y="2437450"/>
              <a:ext cx="39925" cy="49450"/>
            </a:xfrm>
            <a:custGeom>
              <a:avLst/>
              <a:gdLst/>
              <a:ahLst/>
              <a:cxnLst/>
              <a:rect l="l" t="t" r="r" b="b"/>
              <a:pathLst>
                <a:path w="1597" h="1978" extrusionOk="0">
                  <a:moveTo>
                    <a:pt x="0" y="1"/>
                  </a:moveTo>
                  <a:cubicBezTo>
                    <a:pt x="120" y="906"/>
                    <a:pt x="739" y="1668"/>
                    <a:pt x="1596" y="1978"/>
                  </a:cubicBezTo>
                  <a:cubicBezTo>
                    <a:pt x="1358" y="1454"/>
                    <a:pt x="1239" y="715"/>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174625" y="2437450"/>
              <a:ext cx="29775" cy="53025"/>
            </a:xfrm>
            <a:custGeom>
              <a:avLst/>
              <a:gdLst/>
              <a:ahLst/>
              <a:cxnLst/>
              <a:rect l="l" t="t" r="r" b="b"/>
              <a:pathLst>
                <a:path w="1191" h="2121" extrusionOk="0">
                  <a:moveTo>
                    <a:pt x="0" y="1"/>
                  </a:moveTo>
                  <a:cubicBezTo>
                    <a:pt x="48" y="1382"/>
                    <a:pt x="453" y="2120"/>
                    <a:pt x="596" y="2120"/>
                  </a:cubicBezTo>
                  <a:cubicBezTo>
                    <a:pt x="738" y="2120"/>
                    <a:pt x="1143" y="1382"/>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174625" y="2368400"/>
              <a:ext cx="29775" cy="53600"/>
            </a:xfrm>
            <a:custGeom>
              <a:avLst/>
              <a:gdLst/>
              <a:ahLst/>
              <a:cxnLst/>
              <a:rect l="l" t="t" r="r" b="b"/>
              <a:pathLst>
                <a:path w="1191" h="2144" extrusionOk="0">
                  <a:moveTo>
                    <a:pt x="596" y="1"/>
                  </a:moveTo>
                  <a:cubicBezTo>
                    <a:pt x="453" y="1"/>
                    <a:pt x="48" y="763"/>
                    <a:pt x="0" y="2144"/>
                  </a:cubicBezTo>
                  <a:lnTo>
                    <a:pt x="1191" y="2144"/>
                  </a:lnTo>
                  <a:cubicBezTo>
                    <a:pt x="1143" y="763"/>
                    <a:pt x="738"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210350" y="2437450"/>
              <a:ext cx="39900" cy="49450"/>
            </a:xfrm>
            <a:custGeom>
              <a:avLst/>
              <a:gdLst/>
              <a:ahLst/>
              <a:cxnLst/>
              <a:rect l="l" t="t" r="r" b="b"/>
              <a:pathLst>
                <a:path w="1596" h="1978" extrusionOk="0">
                  <a:moveTo>
                    <a:pt x="381" y="1"/>
                  </a:moveTo>
                  <a:cubicBezTo>
                    <a:pt x="357" y="715"/>
                    <a:pt x="238" y="1454"/>
                    <a:pt x="0" y="1978"/>
                  </a:cubicBezTo>
                  <a:cubicBezTo>
                    <a:pt x="857" y="1668"/>
                    <a:pt x="1477" y="906"/>
                    <a:pt x="1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1210350" y="2371975"/>
              <a:ext cx="39900" cy="50025"/>
            </a:xfrm>
            <a:custGeom>
              <a:avLst/>
              <a:gdLst/>
              <a:ahLst/>
              <a:cxnLst/>
              <a:rect l="l" t="t" r="r" b="b"/>
              <a:pathLst>
                <a:path w="1596" h="2001" extrusionOk="0">
                  <a:moveTo>
                    <a:pt x="0" y="0"/>
                  </a:moveTo>
                  <a:lnTo>
                    <a:pt x="0" y="0"/>
                  </a:lnTo>
                  <a:cubicBezTo>
                    <a:pt x="238" y="524"/>
                    <a:pt x="357" y="1286"/>
                    <a:pt x="381" y="2001"/>
                  </a:cubicBezTo>
                  <a:lnTo>
                    <a:pt x="1596" y="2001"/>
                  </a:lnTo>
                  <a:cubicBezTo>
                    <a:pt x="1477" y="1096"/>
                    <a:pt x="857" y="31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1059700" y="2421975"/>
              <a:ext cx="259625" cy="206625"/>
            </a:xfrm>
            <a:custGeom>
              <a:avLst/>
              <a:gdLst/>
              <a:ahLst/>
              <a:cxnLst/>
              <a:rect l="l" t="t" r="r" b="b"/>
              <a:pathLst>
                <a:path w="10385" h="8265" extrusionOk="0">
                  <a:moveTo>
                    <a:pt x="1859" y="1"/>
                  </a:moveTo>
                  <a:lnTo>
                    <a:pt x="1859" y="3978"/>
                  </a:lnTo>
                  <a:lnTo>
                    <a:pt x="1" y="3978"/>
                  </a:lnTo>
                  <a:lnTo>
                    <a:pt x="1" y="7026"/>
                  </a:lnTo>
                  <a:lnTo>
                    <a:pt x="1859" y="7026"/>
                  </a:lnTo>
                  <a:lnTo>
                    <a:pt x="1859" y="7645"/>
                  </a:lnTo>
                  <a:lnTo>
                    <a:pt x="1239" y="7645"/>
                  </a:lnTo>
                  <a:lnTo>
                    <a:pt x="1239" y="8264"/>
                  </a:lnTo>
                  <a:lnTo>
                    <a:pt x="3073" y="8264"/>
                  </a:lnTo>
                  <a:lnTo>
                    <a:pt x="3073" y="7645"/>
                  </a:lnTo>
                  <a:lnTo>
                    <a:pt x="2454" y="7645"/>
                  </a:lnTo>
                  <a:lnTo>
                    <a:pt x="2454" y="7026"/>
                  </a:lnTo>
                  <a:lnTo>
                    <a:pt x="4288" y="7026"/>
                  </a:lnTo>
                  <a:lnTo>
                    <a:pt x="4288" y="5788"/>
                  </a:lnTo>
                  <a:lnTo>
                    <a:pt x="6121" y="5788"/>
                  </a:lnTo>
                  <a:lnTo>
                    <a:pt x="6121" y="7026"/>
                  </a:lnTo>
                  <a:lnTo>
                    <a:pt x="7931" y="7026"/>
                  </a:lnTo>
                  <a:lnTo>
                    <a:pt x="7931" y="7645"/>
                  </a:lnTo>
                  <a:lnTo>
                    <a:pt x="7336" y="7645"/>
                  </a:lnTo>
                  <a:lnTo>
                    <a:pt x="7336" y="8264"/>
                  </a:lnTo>
                  <a:lnTo>
                    <a:pt x="9146" y="8264"/>
                  </a:lnTo>
                  <a:lnTo>
                    <a:pt x="9146" y="7645"/>
                  </a:lnTo>
                  <a:lnTo>
                    <a:pt x="8550" y="7645"/>
                  </a:lnTo>
                  <a:lnTo>
                    <a:pt x="8550" y="7026"/>
                  </a:lnTo>
                  <a:lnTo>
                    <a:pt x="10384" y="7026"/>
                  </a:lnTo>
                  <a:lnTo>
                    <a:pt x="10384" y="3978"/>
                  </a:lnTo>
                  <a:lnTo>
                    <a:pt x="8550" y="3978"/>
                  </a:lnTo>
                  <a:lnTo>
                    <a:pt x="8550" y="1"/>
                  </a:lnTo>
                  <a:lnTo>
                    <a:pt x="7622" y="1"/>
                  </a:lnTo>
                  <a:cubicBezTo>
                    <a:pt x="7622" y="96"/>
                    <a:pt x="7622" y="215"/>
                    <a:pt x="7622" y="310"/>
                  </a:cubicBezTo>
                  <a:cubicBezTo>
                    <a:pt x="7622" y="406"/>
                    <a:pt x="7622" y="525"/>
                    <a:pt x="7622" y="620"/>
                  </a:cubicBezTo>
                  <a:lnTo>
                    <a:pt x="7931" y="620"/>
                  </a:lnTo>
                  <a:lnTo>
                    <a:pt x="7931" y="3954"/>
                  </a:lnTo>
                  <a:lnTo>
                    <a:pt x="6121" y="3954"/>
                  </a:lnTo>
                  <a:lnTo>
                    <a:pt x="6121" y="5192"/>
                  </a:lnTo>
                  <a:lnTo>
                    <a:pt x="4288" y="5192"/>
                  </a:lnTo>
                  <a:lnTo>
                    <a:pt x="4288" y="3954"/>
                  </a:lnTo>
                  <a:lnTo>
                    <a:pt x="2454" y="3954"/>
                  </a:lnTo>
                  <a:lnTo>
                    <a:pt x="2454" y="620"/>
                  </a:lnTo>
                  <a:lnTo>
                    <a:pt x="2787" y="620"/>
                  </a:lnTo>
                  <a:cubicBezTo>
                    <a:pt x="2763" y="525"/>
                    <a:pt x="2763" y="406"/>
                    <a:pt x="2763" y="310"/>
                  </a:cubicBezTo>
                  <a:cubicBezTo>
                    <a:pt x="2763" y="215"/>
                    <a:pt x="2763" y="96"/>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p31"/>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
        <p:nvSpPr>
          <p:cNvPr id="822" name="Google Shape;822;p31"/>
          <p:cNvSpPr txBox="1">
            <a:spLocks noGrp="1"/>
          </p:cNvSpPr>
          <p:nvPr>
            <p:ph type="title"/>
          </p:nvPr>
        </p:nvSpPr>
        <p:spPr>
          <a:xfrm>
            <a:off x="715000" y="3893600"/>
            <a:ext cx="77139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823" name="Google Shape;823;p31"/>
          <p:cNvGrpSpPr/>
          <p:nvPr/>
        </p:nvGrpSpPr>
        <p:grpSpPr>
          <a:xfrm>
            <a:off x="714991" y="732495"/>
            <a:ext cx="234160" cy="234160"/>
            <a:chOff x="209945" y="1501725"/>
            <a:chExt cx="2838300" cy="2838300"/>
          </a:xfrm>
        </p:grpSpPr>
        <p:sp>
          <p:nvSpPr>
            <p:cNvPr id="824" name="Google Shape;824;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1"/>
          <p:cNvGrpSpPr/>
          <p:nvPr/>
        </p:nvGrpSpPr>
        <p:grpSpPr>
          <a:xfrm>
            <a:off x="8194741" y="732495"/>
            <a:ext cx="234160" cy="234160"/>
            <a:chOff x="209945" y="1501725"/>
            <a:chExt cx="2838300" cy="2838300"/>
          </a:xfrm>
        </p:grpSpPr>
        <p:sp>
          <p:nvSpPr>
            <p:cNvPr id="827" name="Google Shape;827;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1"/>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Cabin"/>
                <a:ea typeface="Cabin"/>
                <a:cs typeface="Cabin"/>
                <a:sym typeface="Cabin"/>
              </a:rPr>
              <a:t>Company name</a:t>
            </a:r>
            <a:endParaRPr sz="1200" b="1">
              <a:solidFill>
                <a:schemeClr val="lt1"/>
              </a:solidFill>
              <a:latin typeface="Cabin"/>
              <a:ea typeface="Cabin"/>
              <a:cs typeface="Cabin"/>
              <a:sym typeface="Cabin"/>
            </a:endParaRPr>
          </a:p>
        </p:txBody>
      </p:sp>
      <p:sp>
        <p:nvSpPr>
          <p:cNvPr id="830" name="Google Shape;830;p31"/>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lt1"/>
                </a:solidFill>
                <a:latin typeface="Cabin"/>
                <a:ea typeface="Cabin"/>
                <a:cs typeface="Cabin"/>
                <a:sym typeface="Cabin"/>
              </a:rPr>
              <a:t>2XXX</a:t>
            </a:r>
            <a:endParaRPr sz="1200" b="1">
              <a:solidFill>
                <a:schemeClr val="lt1"/>
              </a:solidFill>
              <a:latin typeface="Cabin"/>
              <a:ea typeface="Cabin"/>
              <a:cs typeface="Cabin"/>
              <a:sym typeface="Cabi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2"/>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836" name="Google Shape;836;p32"/>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text slide</a:t>
            </a:r>
            <a:endParaRPr/>
          </a:p>
        </p:txBody>
      </p:sp>
      <p:sp>
        <p:nvSpPr>
          <p:cNvPr id="837" name="Google Shape;837;p32"/>
          <p:cNvSpPr txBox="1">
            <a:spLocks noGrp="1"/>
          </p:cNvSpPr>
          <p:nvPr>
            <p:ph type="subTitle" idx="1"/>
          </p:nvPr>
        </p:nvSpPr>
        <p:spPr>
          <a:xfrm>
            <a:off x="1109513" y="1459925"/>
            <a:ext cx="3208800" cy="30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838" name="Google Shape;838;p32"/>
          <p:cNvSpPr txBox="1">
            <a:spLocks noGrp="1"/>
          </p:cNvSpPr>
          <p:nvPr>
            <p:ph type="subTitle" idx="2"/>
          </p:nvPr>
        </p:nvSpPr>
        <p:spPr>
          <a:xfrm>
            <a:off x="5143161" y="1459925"/>
            <a:ext cx="3208800" cy="30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grpSp>
        <p:nvGrpSpPr>
          <p:cNvPr id="839" name="Google Shape;839;p32"/>
          <p:cNvGrpSpPr/>
          <p:nvPr/>
        </p:nvGrpSpPr>
        <p:grpSpPr>
          <a:xfrm>
            <a:off x="792044" y="1459913"/>
            <a:ext cx="234160" cy="234160"/>
            <a:chOff x="209945" y="1501725"/>
            <a:chExt cx="2838300" cy="2838300"/>
          </a:xfrm>
        </p:grpSpPr>
        <p:sp>
          <p:nvSpPr>
            <p:cNvPr id="840" name="Google Shape;840;p3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32"/>
          <p:cNvGrpSpPr/>
          <p:nvPr/>
        </p:nvGrpSpPr>
        <p:grpSpPr>
          <a:xfrm>
            <a:off x="4832794" y="1459913"/>
            <a:ext cx="234160" cy="234160"/>
            <a:chOff x="209945" y="1501725"/>
            <a:chExt cx="2838300" cy="2838300"/>
          </a:xfrm>
        </p:grpSpPr>
        <p:sp>
          <p:nvSpPr>
            <p:cNvPr id="843" name="Google Shape;843;p3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3"/>
          <p:cNvSpPr/>
          <p:nvPr/>
        </p:nvSpPr>
        <p:spPr>
          <a:xfrm>
            <a:off x="718588" y="1414980"/>
            <a:ext cx="4131300" cy="2755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851" name="Google Shape;851;p3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852" name="Google Shape;852;p33"/>
          <p:cNvSpPr txBox="1"/>
          <p:nvPr/>
        </p:nvSpPr>
        <p:spPr>
          <a:xfrm>
            <a:off x="717225" y="4270425"/>
            <a:ext cx="7704000" cy="30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abin"/>
                <a:ea typeface="Cabin"/>
                <a:cs typeface="Cabin"/>
                <a:sym typeface="Cabin"/>
              </a:rPr>
              <a:t>Follow the link in the graph to modify its data and then paste the new one here. </a:t>
            </a:r>
            <a:r>
              <a:rPr lang="en" sz="11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For more info, click here</a:t>
            </a:r>
            <a:endParaRPr sz="1100">
              <a:solidFill>
                <a:schemeClr val="dk1"/>
              </a:solidFill>
              <a:latin typeface="Cabin"/>
              <a:ea typeface="Cabin"/>
              <a:cs typeface="Cabin"/>
              <a:sym typeface="Cabin"/>
            </a:endParaRPr>
          </a:p>
        </p:txBody>
      </p:sp>
      <p:pic>
        <p:nvPicPr>
          <p:cNvPr id="853" name="Google Shape;853;p33" title="Points scored">
            <a:hlinkClick r:id="rId4"/>
          </p:cNvPr>
          <p:cNvPicPr preferRelativeResize="0"/>
          <p:nvPr/>
        </p:nvPicPr>
        <p:blipFill>
          <a:blip r:embed="rId5">
            <a:alphaModFix/>
          </a:blip>
          <a:stretch>
            <a:fillRect/>
          </a:stretch>
        </p:blipFill>
        <p:spPr>
          <a:xfrm>
            <a:off x="858785" y="1602011"/>
            <a:ext cx="3850905" cy="2381137"/>
          </a:xfrm>
          <a:prstGeom prst="rect">
            <a:avLst/>
          </a:prstGeom>
          <a:noFill/>
          <a:ln>
            <a:noFill/>
          </a:ln>
        </p:spPr>
      </p:pic>
      <p:sp>
        <p:nvSpPr>
          <p:cNvPr id="854" name="Google Shape;854;p33"/>
          <p:cNvSpPr txBox="1"/>
          <p:nvPr/>
        </p:nvSpPr>
        <p:spPr>
          <a:xfrm>
            <a:off x="5054424" y="1761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1</a:t>
            </a:r>
            <a:endParaRPr sz="2200">
              <a:solidFill>
                <a:schemeClr val="dk1"/>
              </a:solidFill>
              <a:latin typeface="Days One"/>
              <a:ea typeface="Days One"/>
              <a:cs typeface="Days One"/>
              <a:sym typeface="Days One"/>
            </a:endParaRPr>
          </a:p>
        </p:txBody>
      </p:sp>
      <p:sp>
        <p:nvSpPr>
          <p:cNvPr id="855" name="Google Shape;855;p33"/>
          <p:cNvSpPr txBox="1"/>
          <p:nvPr/>
        </p:nvSpPr>
        <p:spPr>
          <a:xfrm>
            <a:off x="5054425" y="2185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Jupiter is the biggest planet of them all</a:t>
            </a:r>
            <a:endParaRPr sz="1100">
              <a:solidFill>
                <a:schemeClr val="dk1"/>
              </a:solidFill>
              <a:latin typeface="Cabin"/>
              <a:ea typeface="Cabin"/>
              <a:cs typeface="Cabin"/>
              <a:sym typeface="Cabin"/>
            </a:endParaRPr>
          </a:p>
        </p:txBody>
      </p:sp>
      <p:sp>
        <p:nvSpPr>
          <p:cNvPr id="856" name="Google Shape;856;p33"/>
          <p:cNvSpPr txBox="1"/>
          <p:nvPr/>
        </p:nvSpPr>
        <p:spPr>
          <a:xfrm>
            <a:off x="6836320" y="1761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2</a:t>
            </a:r>
            <a:endParaRPr sz="2200">
              <a:solidFill>
                <a:schemeClr val="dk1"/>
              </a:solidFill>
              <a:latin typeface="Days One"/>
              <a:ea typeface="Days One"/>
              <a:cs typeface="Days One"/>
              <a:sym typeface="Days One"/>
            </a:endParaRPr>
          </a:p>
        </p:txBody>
      </p:sp>
      <p:sp>
        <p:nvSpPr>
          <p:cNvPr id="857" name="Google Shape;857;p33"/>
          <p:cNvSpPr txBox="1"/>
          <p:nvPr/>
        </p:nvSpPr>
        <p:spPr>
          <a:xfrm>
            <a:off x="6836323" y="2185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Venus is the second planet from the Sun </a:t>
            </a:r>
            <a:endParaRPr sz="1100">
              <a:solidFill>
                <a:schemeClr val="dk1"/>
              </a:solidFill>
              <a:latin typeface="Cabin"/>
              <a:ea typeface="Cabin"/>
              <a:cs typeface="Cabin"/>
              <a:sym typeface="Cabin"/>
            </a:endParaRPr>
          </a:p>
        </p:txBody>
      </p:sp>
      <p:sp>
        <p:nvSpPr>
          <p:cNvPr id="858" name="Google Shape;858;p33"/>
          <p:cNvSpPr txBox="1"/>
          <p:nvPr/>
        </p:nvSpPr>
        <p:spPr>
          <a:xfrm>
            <a:off x="5054424" y="3135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3</a:t>
            </a:r>
            <a:endParaRPr sz="2200">
              <a:solidFill>
                <a:schemeClr val="dk1"/>
              </a:solidFill>
              <a:latin typeface="Days One"/>
              <a:ea typeface="Days One"/>
              <a:cs typeface="Days One"/>
              <a:sym typeface="Days One"/>
            </a:endParaRPr>
          </a:p>
        </p:txBody>
      </p:sp>
      <p:sp>
        <p:nvSpPr>
          <p:cNvPr id="859" name="Google Shape;859;p33"/>
          <p:cNvSpPr txBox="1"/>
          <p:nvPr/>
        </p:nvSpPr>
        <p:spPr>
          <a:xfrm>
            <a:off x="5054425" y="3559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Despite its color red, Mars is a cold place</a:t>
            </a:r>
            <a:endParaRPr sz="1100">
              <a:solidFill>
                <a:schemeClr val="dk1"/>
              </a:solidFill>
              <a:latin typeface="Cabin"/>
              <a:ea typeface="Cabin"/>
              <a:cs typeface="Cabin"/>
              <a:sym typeface="Cabin"/>
            </a:endParaRPr>
          </a:p>
        </p:txBody>
      </p:sp>
      <p:sp>
        <p:nvSpPr>
          <p:cNvPr id="860" name="Google Shape;860;p33"/>
          <p:cNvSpPr txBox="1"/>
          <p:nvPr/>
        </p:nvSpPr>
        <p:spPr>
          <a:xfrm>
            <a:off x="6836320" y="3135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4</a:t>
            </a:r>
            <a:endParaRPr sz="2200">
              <a:solidFill>
                <a:schemeClr val="dk1"/>
              </a:solidFill>
              <a:latin typeface="Days One"/>
              <a:ea typeface="Days One"/>
              <a:cs typeface="Days One"/>
              <a:sym typeface="Days One"/>
            </a:endParaRPr>
          </a:p>
        </p:txBody>
      </p:sp>
      <p:sp>
        <p:nvSpPr>
          <p:cNvPr id="861" name="Google Shape;861;p33"/>
          <p:cNvSpPr txBox="1"/>
          <p:nvPr/>
        </p:nvSpPr>
        <p:spPr>
          <a:xfrm>
            <a:off x="6836323" y="3559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Saturn has several rings and it’s a gas giant</a:t>
            </a:r>
            <a:endParaRPr sz="1100">
              <a:solidFill>
                <a:schemeClr val="dk1"/>
              </a:solidFill>
              <a:latin typeface="Cabin"/>
              <a:ea typeface="Cabin"/>
              <a:cs typeface="Cabin"/>
              <a:sym typeface="Cabin"/>
            </a:endParaRPr>
          </a:p>
        </p:txBody>
      </p:sp>
      <p:grpSp>
        <p:nvGrpSpPr>
          <p:cNvPr id="862" name="Google Shape;862;p33"/>
          <p:cNvGrpSpPr/>
          <p:nvPr/>
        </p:nvGrpSpPr>
        <p:grpSpPr>
          <a:xfrm>
            <a:off x="5729794" y="1529105"/>
            <a:ext cx="234160" cy="234160"/>
            <a:chOff x="209945" y="1501725"/>
            <a:chExt cx="2838300" cy="2838300"/>
          </a:xfrm>
        </p:grpSpPr>
        <p:sp>
          <p:nvSpPr>
            <p:cNvPr id="863" name="Google Shape;863;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3"/>
          <p:cNvGrpSpPr/>
          <p:nvPr/>
        </p:nvGrpSpPr>
        <p:grpSpPr>
          <a:xfrm>
            <a:off x="7511694" y="1529105"/>
            <a:ext cx="234160" cy="234160"/>
            <a:chOff x="209945" y="1501725"/>
            <a:chExt cx="2838300" cy="2838300"/>
          </a:xfrm>
        </p:grpSpPr>
        <p:sp>
          <p:nvSpPr>
            <p:cNvPr id="866" name="Google Shape;866;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33"/>
          <p:cNvGrpSpPr/>
          <p:nvPr/>
        </p:nvGrpSpPr>
        <p:grpSpPr>
          <a:xfrm>
            <a:off x="5729794" y="2901463"/>
            <a:ext cx="234160" cy="234160"/>
            <a:chOff x="209945" y="1501725"/>
            <a:chExt cx="2838300" cy="2838300"/>
          </a:xfrm>
        </p:grpSpPr>
        <p:sp>
          <p:nvSpPr>
            <p:cNvPr id="869" name="Google Shape;869;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3"/>
          <p:cNvGrpSpPr/>
          <p:nvPr/>
        </p:nvGrpSpPr>
        <p:grpSpPr>
          <a:xfrm>
            <a:off x="7511694" y="2901463"/>
            <a:ext cx="234160" cy="234160"/>
            <a:chOff x="209945" y="1501725"/>
            <a:chExt cx="2838300" cy="2838300"/>
          </a:xfrm>
        </p:grpSpPr>
        <p:sp>
          <p:nvSpPr>
            <p:cNvPr id="872" name="Google Shape;872;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34"/>
          <p:cNvGrpSpPr/>
          <p:nvPr/>
        </p:nvGrpSpPr>
        <p:grpSpPr>
          <a:xfrm>
            <a:off x="6959339" y="1351356"/>
            <a:ext cx="3261491" cy="3261491"/>
            <a:chOff x="209945" y="1501725"/>
            <a:chExt cx="2838300" cy="2838300"/>
          </a:xfrm>
        </p:grpSpPr>
        <p:sp>
          <p:nvSpPr>
            <p:cNvPr id="879" name="Google Shape;879;p3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882" name="Google Shape;882;p34"/>
          <p:cNvSpPr txBox="1">
            <a:spLocks noGrp="1"/>
          </p:cNvSpPr>
          <p:nvPr>
            <p:ph type="ctrTitle"/>
          </p:nvPr>
        </p:nvSpPr>
        <p:spPr>
          <a:xfrm>
            <a:off x="715100" y="1179375"/>
            <a:ext cx="35349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883" name="Google Shape;883;p34"/>
          <p:cNvSpPr txBox="1">
            <a:spLocks noGrp="1"/>
          </p:cNvSpPr>
          <p:nvPr>
            <p:ph type="subTitle" idx="1"/>
          </p:nvPr>
        </p:nvSpPr>
        <p:spPr>
          <a:xfrm>
            <a:off x="715100" y="3116480"/>
            <a:ext cx="3534900" cy="9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884" name="Google Shape;884;p34"/>
          <p:cNvSpPr txBox="1"/>
          <p:nvPr/>
        </p:nvSpPr>
        <p:spPr>
          <a:xfrm>
            <a:off x="5410000" y="3673583"/>
            <a:ext cx="3018900" cy="393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dk1"/>
                </a:solidFill>
                <a:latin typeface="Cabin"/>
                <a:ea typeface="Cabin"/>
                <a:cs typeface="Cabin"/>
                <a:sym typeface="Cabin"/>
              </a:rPr>
              <a:t>Please keep this slide for attribution</a:t>
            </a:r>
            <a:endParaRPr sz="1100">
              <a:solidFill>
                <a:schemeClr val="dk1"/>
              </a:solidFill>
              <a:latin typeface="Cabin"/>
              <a:ea typeface="Cabin"/>
              <a:cs typeface="Cabin"/>
              <a:sym typeface="Cabin"/>
            </a:endParaRPr>
          </a:p>
        </p:txBody>
      </p:sp>
      <p:sp>
        <p:nvSpPr>
          <p:cNvPr id="885" name="Google Shape;885;p34"/>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bin"/>
                <a:ea typeface="Cabin"/>
                <a:cs typeface="Cabin"/>
                <a:sym typeface="Cabin"/>
              </a:rPr>
              <a:t>Company name</a:t>
            </a:r>
            <a:endParaRPr sz="1200" b="1">
              <a:latin typeface="Cabin"/>
              <a:ea typeface="Cabin"/>
              <a:cs typeface="Cabin"/>
              <a:sym typeface="Cabin"/>
            </a:endParaRPr>
          </a:p>
        </p:txBody>
      </p:sp>
      <p:sp>
        <p:nvSpPr>
          <p:cNvPr id="886" name="Google Shape;886;p34"/>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
        <p:nvSpPr>
          <p:cNvPr id="887" name="Google Shape;887;p34"/>
          <p:cNvSpPr txBox="1"/>
          <p:nvPr/>
        </p:nvSpPr>
        <p:spPr>
          <a:xfrm>
            <a:off x="715100" y="2559818"/>
            <a:ext cx="3534900" cy="450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bin"/>
                <a:ea typeface="Cabin"/>
                <a:cs typeface="Cabin"/>
                <a:sym typeface="Cabin"/>
              </a:rPr>
              <a:t>Do you have any questions?</a:t>
            </a:r>
            <a:endParaRPr sz="1600">
              <a:latin typeface="Cabin"/>
              <a:ea typeface="Cabin"/>
              <a:cs typeface="Cabin"/>
              <a:sym typeface="Cabin"/>
            </a:endParaRPr>
          </a:p>
        </p:txBody>
      </p:sp>
      <p:sp>
        <p:nvSpPr>
          <p:cNvPr id="888" name="Google Shape;888;p34"/>
          <p:cNvSpPr/>
          <p:nvPr/>
        </p:nvSpPr>
        <p:spPr>
          <a:xfrm>
            <a:off x="54100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4346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74592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34"/>
          <p:cNvCxnSpPr/>
          <p:nvPr/>
        </p:nvCxnSpPr>
        <p:spPr>
          <a:xfrm>
            <a:off x="753418" y="1076325"/>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34"/>
          <p:cNvCxnSpPr/>
          <p:nvPr/>
        </p:nvCxnSpPr>
        <p:spPr>
          <a:xfrm>
            <a:off x="715100" y="2250200"/>
            <a:ext cx="3760200" cy="0"/>
          </a:xfrm>
          <a:prstGeom prst="straightConnector1">
            <a:avLst/>
          </a:prstGeom>
          <a:noFill/>
          <a:ln w="9525" cap="flat" cmpd="sng">
            <a:solidFill>
              <a:schemeClr val="dk1"/>
            </a:solidFill>
            <a:prstDash val="solid"/>
            <a:round/>
            <a:headEnd type="none" w="med" len="med"/>
            <a:tailEnd type="none" w="med" len="med"/>
          </a:ln>
        </p:spPr>
      </p:cxnSp>
      <p:grpSp>
        <p:nvGrpSpPr>
          <p:cNvPr id="893" name="Google Shape;893;p34"/>
          <p:cNvGrpSpPr/>
          <p:nvPr/>
        </p:nvGrpSpPr>
        <p:grpSpPr>
          <a:xfrm>
            <a:off x="5562161" y="2056375"/>
            <a:ext cx="387681" cy="387661"/>
            <a:chOff x="266768" y="1721375"/>
            <a:chExt cx="397907" cy="397887"/>
          </a:xfrm>
        </p:grpSpPr>
        <p:sp>
          <p:nvSpPr>
            <p:cNvPr id="894" name="Google Shape;894;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4"/>
          <p:cNvGrpSpPr/>
          <p:nvPr/>
        </p:nvGrpSpPr>
        <p:grpSpPr>
          <a:xfrm>
            <a:off x="6586830" y="2056375"/>
            <a:ext cx="387641" cy="387661"/>
            <a:chOff x="864491" y="1723250"/>
            <a:chExt cx="397866" cy="397887"/>
          </a:xfrm>
        </p:grpSpPr>
        <p:sp>
          <p:nvSpPr>
            <p:cNvPr id="897" name="Google Shape;897;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4"/>
          <p:cNvGrpSpPr/>
          <p:nvPr/>
        </p:nvGrpSpPr>
        <p:grpSpPr>
          <a:xfrm>
            <a:off x="7611450" y="2056388"/>
            <a:ext cx="387600" cy="387600"/>
            <a:chOff x="6468725" y="1217588"/>
            <a:chExt cx="387600" cy="387600"/>
          </a:xfrm>
        </p:grpSpPr>
        <p:sp>
          <p:nvSpPr>
            <p:cNvPr id="901" name="Google Shape;901;p34"/>
            <p:cNvSpPr/>
            <p:nvPr/>
          </p:nvSpPr>
          <p:spPr>
            <a:xfrm>
              <a:off x="6468725" y="1217588"/>
              <a:ext cx="387600" cy="38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6534884" y="1307550"/>
              <a:ext cx="255279" cy="20820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35"/>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sp>
        <p:nvSpPr>
          <p:cNvPr id="908" name="Google Shape;908;p35"/>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grpSp>
        <p:nvGrpSpPr>
          <p:cNvPr id="909" name="Google Shape;909;p35"/>
          <p:cNvGrpSpPr/>
          <p:nvPr/>
        </p:nvGrpSpPr>
        <p:grpSpPr>
          <a:xfrm>
            <a:off x="8057174" y="3881777"/>
            <a:ext cx="366856" cy="367702"/>
            <a:chOff x="6263175" y="4077075"/>
            <a:chExt cx="260200" cy="260800"/>
          </a:xfrm>
        </p:grpSpPr>
        <p:sp>
          <p:nvSpPr>
            <p:cNvPr id="910" name="Google Shape;910;p35"/>
            <p:cNvSpPr/>
            <p:nvPr/>
          </p:nvSpPr>
          <p:spPr>
            <a:xfrm>
              <a:off x="6263175" y="4184850"/>
              <a:ext cx="260200" cy="153025"/>
            </a:xfrm>
            <a:custGeom>
              <a:avLst/>
              <a:gdLst/>
              <a:ahLst/>
              <a:cxnLst/>
              <a:rect l="l" t="t" r="r" b="b"/>
              <a:pathLst>
                <a:path w="10408" h="6121" extrusionOk="0">
                  <a:moveTo>
                    <a:pt x="1" y="0"/>
                  </a:moveTo>
                  <a:lnTo>
                    <a:pt x="1" y="5501"/>
                  </a:lnTo>
                  <a:lnTo>
                    <a:pt x="4001" y="5501"/>
                  </a:lnTo>
                  <a:cubicBezTo>
                    <a:pt x="4168" y="5501"/>
                    <a:pt x="4287" y="5644"/>
                    <a:pt x="4287" y="5811"/>
                  </a:cubicBezTo>
                  <a:lnTo>
                    <a:pt x="4287" y="6120"/>
                  </a:lnTo>
                  <a:lnTo>
                    <a:pt x="6121" y="6120"/>
                  </a:lnTo>
                  <a:lnTo>
                    <a:pt x="6121" y="5811"/>
                  </a:lnTo>
                  <a:cubicBezTo>
                    <a:pt x="6121" y="5644"/>
                    <a:pt x="6264" y="5501"/>
                    <a:pt x="6431" y="5501"/>
                  </a:cubicBezTo>
                  <a:lnTo>
                    <a:pt x="10408" y="5501"/>
                  </a:lnTo>
                  <a:lnTo>
                    <a:pt x="10408" y="0"/>
                  </a:lnTo>
                  <a:lnTo>
                    <a:pt x="9169" y="0"/>
                  </a:lnTo>
                  <a:lnTo>
                    <a:pt x="9169" y="4287"/>
                  </a:lnTo>
                  <a:lnTo>
                    <a:pt x="5811" y="4287"/>
                  </a:lnTo>
                  <a:cubicBezTo>
                    <a:pt x="5645" y="4287"/>
                    <a:pt x="5502" y="4430"/>
                    <a:pt x="5502" y="4596"/>
                  </a:cubicBezTo>
                  <a:lnTo>
                    <a:pt x="4906" y="4596"/>
                  </a:lnTo>
                  <a:cubicBezTo>
                    <a:pt x="4906" y="4430"/>
                    <a:pt x="4763" y="4287"/>
                    <a:pt x="4597" y="4287"/>
                  </a:cubicBezTo>
                  <a:lnTo>
                    <a:pt x="1239" y="4287"/>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6278650" y="4077075"/>
              <a:ext cx="228650" cy="46475"/>
            </a:xfrm>
            <a:custGeom>
              <a:avLst/>
              <a:gdLst/>
              <a:ahLst/>
              <a:cxnLst/>
              <a:rect l="l" t="t" r="r" b="b"/>
              <a:pathLst>
                <a:path w="9146" h="1859" extrusionOk="0">
                  <a:moveTo>
                    <a:pt x="4573" y="1"/>
                  </a:moveTo>
                  <a:lnTo>
                    <a:pt x="1" y="953"/>
                  </a:lnTo>
                  <a:lnTo>
                    <a:pt x="4573" y="1858"/>
                  </a:lnTo>
                  <a:lnTo>
                    <a:pt x="9146" y="953"/>
                  </a:lnTo>
                  <a:lnTo>
                    <a:pt x="4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6309625" y="4169350"/>
              <a:ext cx="76225" cy="108975"/>
            </a:xfrm>
            <a:custGeom>
              <a:avLst/>
              <a:gdLst/>
              <a:ahLst/>
              <a:cxnLst/>
              <a:rect l="l" t="t" r="r" b="b"/>
              <a:pathLst>
                <a:path w="3049" h="4359" extrusionOk="0">
                  <a:moveTo>
                    <a:pt x="0" y="1"/>
                  </a:moveTo>
                  <a:lnTo>
                    <a:pt x="0" y="4288"/>
                  </a:lnTo>
                  <a:lnTo>
                    <a:pt x="2739" y="4288"/>
                  </a:lnTo>
                  <a:cubicBezTo>
                    <a:pt x="2858" y="4288"/>
                    <a:pt x="2953" y="4311"/>
                    <a:pt x="3048" y="4359"/>
                  </a:cubicBezTo>
                  <a:lnTo>
                    <a:pt x="3048" y="1215"/>
                  </a:lnTo>
                  <a:cubicBezTo>
                    <a:pt x="1786" y="1168"/>
                    <a:pt x="595" y="787"/>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6400700" y="4169350"/>
              <a:ext cx="76225" cy="108975"/>
            </a:xfrm>
            <a:custGeom>
              <a:avLst/>
              <a:gdLst/>
              <a:ahLst/>
              <a:cxnLst/>
              <a:rect l="l" t="t" r="r" b="b"/>
              <a:pathLst>
                <a:path w="3049" h="4359" extrusionOk="0">
                  <a:moveTo>
                    <a:pt x="2692" y="1"/>
                  </a:moveTo>
                  <a:cubicBezTo>
                    <a:pt x="2454" y="787"/>
                    <a:pt x="1263" y="1168"/>
                    <a:pt x="1" y="1215"/>
                  </a:cubicBezTo>
                  <a:lnTo>
                    <a:pt x="1" y="4359"/>
                  </a:lnTo>
                  <a:cubicBezTo>
                    <a:pt x="96" y="4311"/>
                    <a:pt x="215" y="4288"/>
                    <a:pt x="310" y="4288"/>
                  </a:cubicBezTo>
                  <a:lnTo>
                    <a:pt x="3049" y="4288"/>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6332250" y="4127100"/>
              <a:ext cx="122075" cy="57175"/>
            </a:xfrm>
            <a:custGeom>
              <a:avLst/>
              <a:gdLst/>
              <a:ahLst/>
              <a:cxnLst/>
              <a:rect l="l" t="t" r="r" b="b"/>
              <a:pathLst>
                <a:path w="4883" h="2287" extrusionOk="0">
                  <a:moveTo>
                    <a:pt x="0" y="0"/>
                  </a:moveTo>
                  <a:lnTo>
                    <a:pt x="0" y="1381"/>
                  </a:lnTo>
                  <a:cubicBezTo>
                    <a:pt x="0" y="1881"/>
                    <a:pt x="1096" y="2286"/>
                    <a:pt x="2453" y="2286"/>
                  </a:cubicBezTo>
                  <a:cubicBezTo>
                    <a:pt x="3787" y="2286"/>
                    <a:pt x="4882" y="1881"/>
                    <a:pt x="4882" y="1381"/>
                  </a:cubicBezTo>
                  <a:lnTo>
                    <a:pt x="4882" y="0"/>
                  </a:lnTo>
                  <a:lnTo>
                    <a:pt x="2453" y="4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6476900" y="4119350"/>
              <a:ext cx="15525" cy="35150"/>
            </a:xfrm>
            <a:custGeom>
              <a:avLst/>
              <a:gdLst/>
              <a:ahLst/>
              <a:cxnLst/>
              <a:rect l="l" t="t" r="r" b="b"/>
              <a:pathLst>
                <a:path w="621" h="1406" extrusionOk="0">
                  <a:moveTo>
                    <a:pt x="620" y="1"/>
                  </a:moveTo>
                  <a:lnTo>
                    <a:pt x="1" y="120"/>
                  </a:lnTo>
                  <a:lnTo>
                    <a:pt x="1" y="1406"/>
                  </a:lnTo>
                  <a:lnTo>
                    <a:pt x="620" y="1406"/>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5"/>
          <p:cNvGrpSpPr/>
          <p:nvPr/>
        </p:nvGrpSpPr>
        <p:grpSpPr>
          <a:xfrm>
            <a:off x="7240454" y="3882623"/>
            <a:ext cx="366856" cy="366856"/>
            <a:chOff x="5683900" y="4077675"/>
            <a:chExt cx="260200" cy="260200"/>
          </a:xfrm>
        </p:grpSpPr>
        <p:sp>
          <p:nvSpPr>
            <p:cNvPr id="917" name="Google Shape;917;p35"/>
            <p:cNvSpPr/>
            <p:nvPr/>
          </p:nvSpPr>
          <p:spPr>
            <a:xfrm>
              <a:off x="5694000" y="4077675"/>
              <a:ext cx="250100" cy="140525"/>
            </a:xfrm>
            <a:custGeom>
              <a:avLst/>
              <a:gdLst/>
              <a:ahLst/>
              <a:cxnLst/>
              <a:rect l="l" t="t" r="r" b="b"/>
              <a:pathLst>
                <a:path w="10004" h="5621" extrusionOk="0">
                  <a:moveTo>
                    <a:pt x="834" y="1"/>
                  </a:moveTo>
                  <a:lnTo>
                    <a:pt x="834" y="4454"/>
                  </a:lnTo>
                  <a:lnTo>
                    <a:pt x="430" y="4073"/>
                  </a:lnTo>
                  <a:lnTo>
                    <a:pt x="1" y="4501"/>
                  </a:lnTo>
                  <a:lnTo>
                    <a:pt x="1144" y="5621"/>
                  </a:lnTo>
                  <a:lnTo>
                    <a:pt x="2263" y="4501"/>
                  </a:lnTo>
                  <a:lnTo>
                    <a:pt x="1835" y="4073"/>
                  </a:lnTo>
                  <a:lnTo>
                    <a:pt x="1454" y="4454"/>
                  </a:lnTo>
                  <a:lnTo>
                    <a:pt x="1454" y="596"/>
                  </a:lnTo>
                  <a:lnTo>
                    <a:pt x="6312" y="596"/>
                  </a:lnTo>
                  <a:lnTo>
                    <a:pt x="6312" y="1215"/>
                  </a:lnTo>
                  <a:lnTo>
                    <a:pt x="3883" y="1215"/>
                  </a:lnTo>
                  <a:lnTo>
                    <a:pt x="3883" y="2453"/>
                  </a:lnTo>
                  <a:lnTo>
                    <a:pt x="10003" y="2453"/>
                  </a:lnTo>
                  <a:lnTo>
                    <a:pt x="10003" y="1215"/>
                  </a:lnTo>
                  <a:lnTo>
                    <a:pt x="6931" y="1215"/>
                  </a:lnTo>
                  <a:lnTo>
                    <a:pt x="6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5683900" y="4245575"/>
              <a:ext cx="204225" cy="92300"/>
            </a:xfrm>
            <a:custGeom>
              <a:avLst/>
              <a:gdLst/>
              <a:ahLst/>
              <a:cxnLst/>
              <a:rect l="l" t="t" r="r" b="b"/>
              <a:pathLst>
                <a:path w="8169" h="3692" extrusionOk="0">
                  <a:moveTo>
                    <a:pt x="0" y="0"/>
                  </a:moveTo>
                  <a:lnTo>
                    <a:pt x="0" y="2453"/>
                  </a:lnTo>
                  <a:lnTo>
                    <a:pt x="1548" y="2453"/>
                  </a:lnTo>
                  <a:lnTo>
                    <a:pt x="1548" y="3072"/>
                  </a:lnTo>
                  <a:lnTo>
                    <a:pt x="905" y="3072"/>
                  </a:lnTo>
                  <a:lnTo>
                    <a:pt x="929" y="3691"/>
                  </a:lnTo>
                  <a:lnTo>
                    <a:pt x="7335" y="3691"/>
                  </a:lnTo>
                  <a:lnTo>
                    <a:pt x="7335" y="1643"/>
                  </a:lnTo>
                  <a:lnTo>
                    <a:pt x="7716" y="2048"/>
                  </a:lnTo>
                  <a:lnTo>
                    <a:pt x="8168" y="1620"/>
                  </a:lnTo>
                  <a:lnTo>
                    <a:pt x="7025" y="476"/>
                  </a:lnTo>
                  <a:lnTo>
                    <a:pt x="5906" y="1620"/>
                  </a:lnTo>
                  <a:lnTo>
                    <a:pt x="6335" y="2048"/>
                  </a:lnTo>
                  <a:lnTo>
                    <a:pt x="6716" y="1643"/>
                  </a:lnTo>
                  <a:lnTo>
                    <a:pt x="6716" y="3072"/>
                  </a:lnTo>
                  <a:lnTo>
                    <a:pt x="2143" y="3072"/>
                  </a:lnTo>
                  <a:lnTo>
                    <a:pt x="2143" y="2453"/>
                  </a:lnTo>
                  <a:lnTo>
                    <a:pt x="3668" y="2453"/>
                  </a:ln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5791050" y="4153875"/>
              <a:ext cx="153050" cy="76225"/>
            </a:xfrm>
            <a:custGeom>
              <a:avLst/>
              <a:gdLst/>
              <a:ahLst/>
              <a:cxnLst/>
              <a:rect l="l" t="t" r="r" b="b"/>
              <a:pathLst>
                <a:path w="6122" h="3049" extrusionOk="0">
                  <a:moveTo>
                    <a:pt x="1525" y="620"/>
                  </a:moveTo>
                  <a:lnTo>
                    <a:pt x="1525" y="1239"/>
                  </a:lnTo>
                  <a:lnTo>
                    <a:pt x="906" y="1239"/>
                  </a:lnTo>
                  <a:lnTo>
                    <a:pt x="906" y="620"/>
                  </a:lnTo>
                  <a:close/>
                  <a:moveTo>
                    <a:pt x="5192" y="620"/>
                  </a:moveTo>
                  <a:lnTo>
                    <a:pt x="5192" y="1239"/>
                  </a:lnTo>
                  <a:lnTo>
                    <a:pt x="2144" y="1239"/>
                  </a:lnTo>
                  <a:lnTo>
                    <a:pt x="2144" y="620"/>
                  </a:lnTo>
                  <a:close/>
                  <a:moveTo>
                    <a:pt x="1525" y="1834"/>
                  </a:moveTo>
                  <a:lnTo>
                    <a:pt x="1525" y="2454"/>
                  </a:lnTo>
                  <a:lnTo>
                    <a:pt x="906" y="2454"/>
                  </a:lnTo>
                  <a:lnTo>
                    <a:pt x="906" y="1834"/>
                  </a:lnTo>
                  <a:close/>
                  <a:moveTo>
                    <a:pt x="5192" y="1834"/>
                  </a:moveTo>
                  <a:lnTo>
                    <a:pt x="5192" y="2454"/>
                  </a:lnTo>
                  <a:lnTo>
                    <a:pt x="2144" y="2454"/>
                  </a:lnTo>
                  <a:lnTo>
                    <a:pt x="2144" y="1834"/>
                  </a:lnTo>
                  <a:close/>
                  <a:moveTo>
                    <a:pt x="1" y="1"/>
                  </a:moveTo>
                  <a:lnTo>
                    <a:pt x="1" y="3049"/>
                  </a:lnTo>
                  <a:lnTo>
                    <a:pt x="6121" y="3049"/>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35"/>
          <p:cNvGrpSpPr/>
          <p:nvPr/>
        </p:nvGrpSpPr>
        <p:grpSpPr>
          <a:xfrm>
            <a:off x="6426237" y="3882623"/>
            <a:ext cx="366821" cy="366010"/>
            <a:chOff x="5106400" y="4077675"/>
            <a:chExt cx="260175" cy="259600"/>
          </a:xfrm>
        </p:grpSpPr>
        <p:sp>
          <p:nvSpPr>
            <p:cNvPr id="921" name="Google Shape;921;p35"/>
            <p:cNvSpPr/>
            <p:nvPr/>
          </p:nvSpPr>
          <p:spPr>
            <a:xfrm>
              <a:off x="5106400" y="4306900"/>
              <a:ext cx="260175" cy="30375"/>
            </a:xfrm>
            <a:custGeom>
              <a:avLst/>
              <a:gdLst/>
              <a:ahLst/>
              <a:cxnLst/>
              <a:rect l="l" t="t" r="r" b="b"/>
              <a:pathLst>
                <a:path w="10407" h="1215" extrusionOk="0">
                  <a:moveTo>
                    <a:pt x="0" y="0"/>
                  </a:moveTo>
                  <a:lnTo>
                    <a:pt x="0" y="310"/>
                  </a:lnTo>
                  <a:cubicBezTo>
                    <a:pt x="0" y="810"/>
                    <a:pt x="429" y="1215"/>
                    <a:pt x="929" y="1215"/>
                  </a:cubicBezTo>
                  <a:lnTo>
                    <a:pt x="9502" y="1215"/>
                  </a:lnTo>
                  <a:cubicBezTo>
                    <a:pt x="10002" y="1215"/>
                    <a:pt x="10407" y="810"/>
                    <a:pt x="10407" y="310"/>
                  </a:cubicBez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5229025" y="4207475"/>
              <a:ext cx="15500" cy="45850"/>
            </a:xfrm>
            <a:custGeom>
              <a:avLst/>
              <a:gdLst/>
              <a:ahLst/>
              <a:cxnLst/>
              <a:rect l="l" t="t" r="r" b="b"/>
              <a:pathLst>
                <a:path w="620" h="1834" extrusionOk="0">
                  <a:moveTo>
                    <a:pt x="1" y="0"/>
                  </a:moveTo>
                  <a:lnTo>
                    <a:pt x="1" y="1834"/>
                  </a:lnTo>
                  <a:lnTo>
                    <a:pt x="620" y="1834"/>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5259400" y="4191975"/>
              <a:ext cx="15500" cy="61350"/>
            </a:xfrm>
            <a:custGeom>
              <a:avLst/>
              <a:gdLst/>
              <a:ahLst/>
              <a:cxnLst/>
              <a:rect l="l" t="t" r="r" b="b"/>
              <a:pathLst>
                <a:path w="620" h="2454" extrusionOk="0">
                  <a:moveTo>
                    <a:pt x="0" y="1"/>
                  </a:moveTo>
                  <a:lnTo>
                    <a:pt x="0" y="2454"/>
                  </a:lnTo>
                  <a:lnTo>
                    <a:pt x="620" y="2454"/>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5198675" y="4222950"/>
              <a:ext cx="15500" cy="30375"/>
            </a:xfrm>
            <a:custGeom>
              <a:avLst/>
              <a:gdLst/>
              <a:ahLst/>
              <a:cxnLst/>
              <a:rect l="l" t="t" r="r" b="b"/>
              <a:pathLst>
                <a:path w="620" h="1215" extrusionOk="0">
                  <a:moveTo>
                    <a:pt x="0" y="0"/>
                  </a:moveTo>
                  <a:lnTo>
                    <a:pt x="0" y="1215"/>
                  </a:lnTo>
                  <a:lnTo>
                    <a:pt x="619" y="12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5122475" y="4077675"/>
              <a:ext cx="229225" cy="214350"/>
            </a:xfrm>
            <a:custGeom>
              <a:avLst/>
              <a:gdLst/>
              <a:ahLst/>
              <a:cxnLst/>
              <a:rect l="l" t="t" r="r" b="b"/>
              <a:pathLst>
                <a:path w="9169" h="8574" extrusionOk="0">
                  <a:moveTo>
                    <a:pt x="6716" y="3978"/>
                  </a:moveTo>
                  <a:lnTo>
                    <a:pt x="6716" y="7621"/>
                  </a:lnTo>
                  <a:lnTo>
                    <a:pt x="2429" y="7621"/>
                  </a:lnTo>
                  <a:lnTo>
                    <a:pt x="2429" y="5192"/>
                  </a:lnTo>
                  <a:lnTo>
                    <a:pt x="3667" y="5192"/>
                  </a:lnTo>
                  <a:lnTo>
                    <a:pt x="3667" y="4573"/>
                  </a:lnTo>
                  <a:lnTo>
                    <a:pt x="4882" y="4573"/>
                  </a:lnTo>
                  <a:lnTo>
                    <a:pt x="4882" y="3978"/>
                  </a:lnTo>
                  <a:close/>
                  <a:moveTo>
                    <a:pt x="929" y="1"/>
                  </a:moveTo>
                  <a:cubicBezTo>
                    <a:pt x="429" y="1"/>
                    <a:pt x="0" y="429"/>
                    <a:pt x="0" y="929"/>
                  </a:cubicBezTo>
                  <a:cubicBezTo>
                    <a:pt x="0" y="1310"/>
                    <a:pt x="262" y="1668"/>
                    <a:pt x="619" y="1787"/>
                  </a:cubicBezTo>
                  <a:lnTo>
                    <a:pt x="619" y="2263"/>
                  </a:lnTo>
                  <a:lnTo>
                    <a:pt x="1238" y="2882"/>
                  </a:lnTo>
                  <a:lnTo>
                    <a:pt x="1238" y="3049"/>
                  </a:lnTo>
                  <a:lnTo>
                    <a:pt x="0" y="3049"/>
                  </a:lnTo>
                  <a:lnTo>
                    <a:pt x="0" y="8574"/>
                  </a:lnTo>
                  <a:lnTo>
                    <a:pt x="9169" y="8574"/>
                  </a:lnTo>
                  <a:lnTo>
                    <a:pt x="9169" y="3049"/>
                  </a:lnTo>
                  <a:lnTo>
                    <a:pt x="7930" y="3049"/>
                  </a:lnTo>
                  <a:lnTo>
                    <a:pt x="7930" y="2882"/>
                  </a:lnTo>
                  <a:lnTo>
                    <a:pt x="8526" y="2263"/>
                  </a:lnTo>
                  <a:lnTo>
                    <a:pt x="8526" y="1787"/>
                  </a:lnTo>
                  <a:cubicBezTo>
                    <a:pt x="8883" y="1668"/>
                    <a:pt x="9145" y="1310"/>
                    <a:pt x="9145" y="929"/>
                  </a:cubicBezTo>
                  <a:cubicBezTo>
                    <a:pt x="9145" y="429"/>
                    <a:pt x="8740" y="1"/>
                    <a:pt x="8240" y="1"/>
                  </a:cubicBezTo>
                  <a:cubicBezTo>
                    <a:pt x="7716" y="1"/>
                    <a:pt x="7311" y="429"/>
                    <a:pt x="7311" y="929"/>
                  </a:cubicBezTo>
                  <a:cubicBezTo>
                    <a:pt x="7311" y="1310"/>
                    <a:pt x="7573" y="1668"/>
                    <a:pt x="7930" y="1787"/>
                  </a:cubicBezTo>
                  <a:lnTo>
                    <a:pt x="7930" y="2025"/>
                  </a:lnTo>
                  <a:lnTo>
                    <a:pt x="7311" y="2620"/>
                  </a:lnTo>
                  <a:lnTo>
                    <a:pt x="7311" y="3049"/>
                  </a:lnTo>
                  <a:lnTo>
                    <a:pt x="5477" y="3049"/>
                  </a:lnTo>
                  <a:lnTo>
                    <a:pt x="5477" y="2882"/>
                  </a:lnTo>
                  <a:lnTo>
                    <a:pt x="6097" y="2263"/>
                  </a:lnTo>
                  <a:lnTo>
                    <a:pt x="6097" y="1787"/>
                  </a:lnTo>
                  <a:cubicBezTo>
                    <a:pt x="6454" y="1668"/>
                    <a:pt x="6716" y="1310"/>
                    <a:pt x="6716" y="929"/>
                  </a:cubicBezTo>
                  <a:cubicBezTo>
                    <a:pt x="6716" y="429"/>
                    <a:pt x="6287" y="1"/>
                    <a:pt x="5787" y="1"/>
                  </a:cubicBezTo>
                  <a:cubicBezTo>
                    <a:pt x="5287" y="1"/>
                    <a:pt x="4882" y="429"/>
                    <a:pt x="4882" y="929"/>
                  </a:cubicBezTo>
                  <a:cubicBezTo>
                    <a:pt x="4882" y="1310"/>
                    <a:pt x="5144" y="1668"/>
                    <a:pt x="5501" y="1787"/>
                  </a:cubicBezTo>
                  <a:lnTo>
                    <a:pt x="5501" y="2025"/>
                  </a:lnTo>
                  <a:lnTo>
                    <a:pt x="4882" y="2620"/>
                  </a:lnTo>
                  <a:lnTo>
                    <a:pt x="4882" y="3049"/>
                  </a:lnTo>
                  <a:lnTo>
                    <a:pt x="4263" y="3049"/>
                  </a:lnTo>
                  <a:lnTo>
                    <a:pt x="4263" y="2620"/>
                  </a:lnTo>
                  <a:lnTo>
                    <a:pt x="3667" y="2025"/>
                  </a:lnTo>
                  <a:lnTo>
                    <a:pt x="3667" y="1787"/>
                  </a:lnTo>
                  <a:cubicBezTo>
                    <a:pt x="4025" y="1668"/>
                    <a:pt x="4263" y="1310"/>
                    <a:pt x="4263" y="929"/>
                  </a:cubicBezTo>
                  <a:cubicBezTo>
                    <a:pt x="4263" y="429"/>
                    <a:pt x="3858" y="1"/>
                    <a:pt x="3358" y="1"/>
                  </a:cubicBezTo>
                  <a:cubicBezTo>
                    <a:pt x="2858" y="1"/>
                    <a:pt x="2453" y="429"/>
                    <a:pt x="2453" y="929"/>
                  </a:cubicBezTo>
                  <a:cubicBezTo>
                    <a:pt x="2453" y="1310"/>
                    <a:pt x="2691" y="1668"/>
                    <a:pt x="3048" y="1787"/>
                  </a:cubicBezTo>
                  <a:lnTo>
                    <a:pt x="3048" y="2263"/>
                  </a:lnTo>
                  <a:lnTo>
                    <a:pt x="3667" y="2882"/>
                  </a:lnTo>
                  <a:lnTo>
                    <a:pt x="3667" y="3049"/>
                  </a:lnTo>
                  <a:lnTo>
                    <a:pt x="1834" y="3049"/>
                  </a:lnTo>
                  <a:lnTo>
                    <a:pt x="1834" y="2620"/>
                  </a:lnTo>
                  <a:lnTo>
                    <a:pt x="1215" y="2025"/>
                  </a:lnTo>
                  <a:lnTo>
                    <a:pt x="1215" y="1787"/>
                  </a:lnTo>
                  <a:cubicBezTo>
                    <a:pt x="1572" y="1668"/>
                    <a:pt x="1834" y="1310"/>
                    <a:pt x="1834" y="929"/>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5"/>
          <p:cNvGrpSpPr/>
          <p:nvPr/>
        </p:nvGrpSpPr>
        <p:grpSpPr>
          <a:xfrm>
            <a:off x="5605287" y="3882623"/>
            <a:ext cx="366856" cy="366010"/>
            <a:chOff x="4524125" y="4077675"/>
            <a:chExt cx="260200" cy="259600"/>
          </a:xfrm>
        </p:grpSpPr>
        <p:sp>
          <p:nvSpPr>
            <p:cNvPr id="927" name="Google Shape;927;p35"/>
            <p:cNvSpPr/>
            <p:nvPr/>
          </p:nvSpPr>
          <p:spPr>
            <a:xfrm>
              <a:off x="4524125" y="4306900"/>
              <a:ext cx="260200" cy="30375"/>
            </a:xfrm>
            <a:custGeom>
              <a:avLst/>
              <a:gdLst/>
              <a:ahLst/>
              <a:cxnLst/>
              <a:rect l="l" t="t" r="r" b="b"/>
              <a:pathLst>
                <a:path w="10408" h="1215" extrusionOk="0">
                  <a:moveTo>
                    <a:pt x="0" y="0"/>
                  </a:moveTo>
                  <a:lnTo>
                    <a:pt x="0" y="310"/>
                  </a:lnTo>
                  <a:cubicBezTo>
                    <a:pt x="0" y="810"/>
                    <a:pt x="429" y="1215"/>
                    <a:pt x="929" y="1215"/>
                  </a:cubicBezTo>
                  <a:lnTo>
                    <a:pt x="9502" y="1215"/>
                  </a:lnTo>
                  <a:cubicBezTo>
                    <a:pt x="10003" y="1215"/>
                    <a:pt x="10407" y="810"/>
                    <a:pt x="10407" y="310"/>
                  </a:cubicBez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4639025" y="4207475"/>
              <a:ext cx="30400" cy="30375"/>
            </a:xfrm>
            <a:custGeom>
              <a:avLst/>
              <a:gdLst/>
              <a:ahLst/>
              <a:cxnLst/>
              <a:rect l="l" t="t" r="r" b="b"/>
              <a:pathLst>
                <a:path w="1216" h="1215" extrusionOk="0">
                  <a:moveTo>
                    <a:pt x="620" y="0"/>
                  </a:moveTo>
                  <a:cubicBezTo>
                    <a:pt x="286" y="0"/>
                    <a:pt x="1" y="262"/>
                    <a:pt x="1" y="595"/>
                  </a:cubicBezTo>
                  <a:cubicBezTo>
                    <a:pt x="1" y="929"/>
                    <a:pt x="286" y="1215"/>
                    <a:pt x="620" y="1215"/>
                  </a:cubicBezTo>
                  <a:cubicBezTo>
                    <a:pt x="953" y="1215"/>
                    <a:pt x="1215" y="929"/>
                    <a:pt x="1215" y="595"/>
                  </a:cubicBezTo>
                  <a:cubicBezTo>
                    <a:pt x="1215" y="262"/>
                    <a:pt x="953"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4539600" y="4077675"/>
              <a:ext cx="229850" cy="214350"/>
            </a:xfrm>
            <a:custGeom>
              <a:avLst/>
              <a:gdLst/>
              <a:ahLst/>
              <a:cxnLst/>
              <a:rect l="l" t="t" r="r" b="b"/>
              <a:pathLst>
                <a:path w="9194" h="8574" extrusionOk="0">
                  <a:moveTo>
                    <a:pt x="4906" y="3978"/>
                  </a:moveTo>
                  <a:lnTo>
                    <a:pt x="4906" y="4621"/>
                  </a:lnTo>
                  <a:cubicBezTo>
                    <a:pt x="5121" y="4692"/>
                    <a:pt x="5311" y="4787"/>
                    <a:pt x="5454" y="4954"/>
                  </a:cubicBezTo>
                  <a:lnTo>
                    <a:pt x="6026" y="4621"/>
                  </a:lnTo>
                  <a:lnTo>
                    <a:pt x="6335" y="5144"/>
                  </a:lnTo>
                  <a:lnTo>
                    <a:pt x="5764" y="5478"/>
                  </a:lnTo>
                  <a:cubicBezTo>
                    <a:pt x="5788" y="5573"/>
                    <a:pt x="5811" y="5692"/>
                    <a:pt x="5811" y="5811"/>
                  </a:cubicBezTo>
                  <a:cubicBezTo>
                    <a:pt x="5811" y="5906"/>
                    <a:pt x="5788" y="6026"/>
                    <a:pt x="5764" y="6121"/>
                  </a:cubicBezTo>
                  <a:lnTo>
                    <a:pt x="6335" y="6454"/>
                  </a:lnTo>
                  <a:lnTo>
                    <a:pt x="6026" y="6978"/>
                  </a:lnTo>
                  <a:lnTo>
                    <a:pt x="5454" y="6669"/>
                  </a:lnTo>
                  <a:cubicBezTo>
                    <a:pt x="5311" y="6811"/>
                    <a:pt x="5121" y="6931"/>
                    <a:pt x="4906" y="6978"/>
                  </a:cubicBezTo>
                  <a:lnTo>
                    <a:pt x="4906" y="7621"/>
                  </a:lnTo>
                  <a:lnTo>
                    <a:pt x="4287" y="7621"/>
                  </a:lnTo>
                  <a:lnTo>
                    <a:pt x="4287" y="6978"/>
                  </a:lnTo>
                  <a:cubicBezTo>
                    <a:pt x="4073" y="6931"/>
                    <a:pt x="3882" y="6811"/>
                    <a:pt x="3716" y="6669"/>
                  </a:cubicBezTo>
                  <a:lnTo>
                    <a:pt x="3168" y="6978"/>
                  </a:lnTo>
                  <a:lnTo>
                    <a:pt x="2858" y="6454"/>
                  </a:lnTo>
                  <a:lnTo>
                    <a:pt x="3430" y="6121"/>
                  </a:lnTo>
                  <a:cubicBezTo>
                    <a:pt x="3406" y="6026"/>
                    <a:pt x="3382" y="5906"/>
                    <a:pt x="3382" y="5811"/>
                  </a:cubicBezTo>
                  <a:cubicBezTo>
                    <a:pt x="3382" y="5692"/>
                    <a:pt x="3406" y="5573"/>
                    <a:pt x="3430" y="5478"/>
                  </a:cubicBezTo>
                  <a:lnTo>
                    <a:pt x="2858" y="5144"/>
                  </a:lnTo>
                  <a:lnTo>
                    <a:pt x="3168" y="4621"/>
                  </a:lnTo>
                  <a:lnTo>
                    <a:pt x="3716" y="4954"/>
                  </a:lnTo>
                  <a:cubicBezTo>
                    <a:pt x="3882" y="4787"/>
                    <a:pt x="4073" y="4692"/>
                    <a:pt x="4287" y="4621"/>
                  </a:cubicBezTo>
                  <a:lnTo>
                    <a:pt x="4287" y="3978"/>
                  </a:lnTo>
                  <a:close/>
                  <a:moveTo>
                    <a:pt x="953" y="1"/>
                  </a:moveTo>
                  <a:cubicBezTo>
                    <a:pt x="429" y="1"/>
                    <a:pt x="24" y="405"/>
                    <a:pt x="24" y="905"/>
                  </a:cubicBezTo>
                  <a:cubicBezTo>
                    <a:pt x="24" y="1310"/>
                    <a:pt x="286" y="1668"/>
                    <a:pt x="644" y="1787"/>
                  </a:cubicBezTo>
                  <a:lnTo>
                    <a:pt x="644" y="2263"/>
                  </a:lnTo>
                  <a:lnTo>
                    <a:pt x="1239" y="2882"/>
                  </a:lnTo>
                  <a:lnTo>
                    <a:pt x="1239" y="3049"/>
                  </a:lnTo>
                  <a:lnTo>
                    <a:pt x="1" y="3049"/>
                  </a:lnTo>
                  <a:lnTo>
                    <a:pt x="1" y="8574"/>
                  </a:lnTo>
                  <a:lnTo>
                    <a:pt x="9193" y="8574"/>
                  </a:lnTo>
                  <a:lnTo>
                    <a:pt x="9193" y="3049"/>
                  </a:lnTo>
                  <a:lnTo>
                    <a:pt x="7955" y="3049"/>
                  </a:lnTo>
                  <a:lnTo>
                    <a:pt x="7955" y="2882"/>
                  </a:lnTo>
                  <a:lnTo>
                    <a:pt x="8550" y="2263"/>
                  </a:lnTo>
                  <a:lnTo>
                    <a:pt x="8550" y="1787"/>
                  </a:lnTo>
                  <a:cubicBezTo>
                    <a:pt x="8907" y="1668"/>
                    <a:pt x="9169" y="1310"/>
                    <a:pt x="9169" y="905"/>
                  </a:cubicBezTo>
                  <a:cubicBezTo>
                    <a:pt x="9169" y="405"/>
                    <a:pt x="8764" y="1"/>
                    <a:pt x="8240" y="1"/>
                  </a:cubicBezTo>
                  <a:cubicBezTo>
                    <a:pt x="7740" y="1"/>
                    <a:pt x="7336" y="405"/>
                    <a:pt x="7336" y="905"/>
                  </a:cubicBezTo>
                  <a:cubicBezTo>
                    <a:pt x="7336" y="1310"/>
                    <a:pt x="7597" y="1668"/>
                    <a:pt x="7955" y="1787"/>
                  </a:cubicBezTo>
                  <a:lnTo>
                    <a:pt x="7955" y="2025"/>
                  </a:lnTo>
                  <a:lnTo>
                    <a:pt x="7336" y="2620"/>
                  </a:lnTo>
                  <a:lnTo>
                    <a:pt x="7336" y="3049"/>
                  </a:lnTo>
                  <a:lnTo>
                    <a:pt x="5502" y="3049"/>
                  </a:lnTo>
                  <a:lnTo>
                    <a:pt x="5502" y="2882"/>
                  </a:lnTo>
                  <a:lnTo>
                    <a:pt x="6121" y="2263"/>
                  </a:lnTo>
                  <a:lnTo>
                    <a:pt x="6121" y="1787"/>
                  </a:lnTo>
                  <a:cubicBezTo>
                    <a:pt x="6478" y="1668"/>
                    <a:pt x="6740" y="1310"/>
                    <a:pt x="6740" y="905"/>
                  </a:cubicBezTo>
                  <a:cubicBezTo>
                    <a:pt x="6740" y="405"/>
                    <a:pt x="6311" y="1"/>
                    <a:pt x="5811" y="1"/>
                  </a:cubicBezTo>
                  <a:cubicBezTo>
                    <a:pt x="5311" y="1"/>
                    <a:pt x="4906" y="405"/>
                    <a:pt x="4906" y="905"/>
                  </a:cubicBezTo>
                  <a:cubicBezTo>
                    <a:pt x="4906" y="1310"/>
                    <a:pt x="5168" y="1668"/>
                    <a:pt x="5502" y="1787"/>
                  </a:cubicBezTo>
                  <a:lnTo>
                    <a:pt x="5502" y="2025"/>
                  </a:lnTo>
                  <a:lnTo>
                    <a:pt x="4906" y="2620"/>
                  </a:lnTo>
                  <a:lnTo>
                    <a:pt x="4906" y="3049"/>
                  </a:lnTo>
                  <a:lnTo>
                    <a:pt x="4287" y="3049"/>
                  </a:lnTo>
                  <a:lnTo>
                    <a:pt x="4287" y="2620"/>
                  </a:lnTo>
                  <a:lnTo>
                    <a:pt x="3692" y="2025"/>
                  </a:lnTo>
                  <a:lnTo>
                    <a:pt x="3692" y="1787"/>
                  </a:lnTo>
                  <a:cubicBezTo>
                    <a:pt x="4025" y="1668"/>
                    <a:pt x="4287" y="1310"/>
                    <a:pt x="4287" y="905"/>
                  </a:cubicBezTo>
                  <a:cubicBezTo>
                    <a:pt x="4287" y="405"/>
                    <a:pt x="3882" y="1"/>
                    <a:pt x="3382" y="1"/>
                  </a:cubicBezTo>
                  <a:cubicBezTo>
                    <a:pt x="2882" y="1"/>
                    <a:pt x="2454" y="405"/>
                    <a:pt x="2454" y="905"/>
                  </a:cubicBezTo>
                  <a:cubicBezTo>
                    <a:pt x="2454" y="1310"/>
                    <a:pt x="2716" y="1668"/>
                    <a:pt x="3073" y="1787"/>
                  </a:cubicBezTo>
                  <a:lnTo>
                    <a:pt x="3073" y="2263"/>
                  </a:lnTo>
                  <a:lnTo>
                    <a:pt x="3692" y="2882"/>
                  </a:lnTo>
                  <a:lnTo>
                    <a:pt x="3692" y="3049"/>
                  </a:lnTo>
                  <a:lnTo>
                    <a:pt x="1858" y="3049"/>
                  </a:lnTo>
                  <a:lnTo>
                    <a:pt x="1858" y="2620"/>
                  </a:lnTo>
                  <a:lnTo>
                    <a:pt x="1239" y="2025"/>
                  </a:lnTo>
                  <a:lnTo>
                    <a:pt x="1239" y="1787"/>
                  </a:lnTo>
                  <a:cubicBezTo>
                    <a:pt x="1596" y="1668"/>
                    <a:pt x="1858" y="1310"/>
                    <a:pt x="1858" y="905"/>
                  </a:cubicBezTo>
                  <a:cubicBezTo>
                    <a:pt x="1858" y="405"/>
                    <a:pt x="145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5"/>
          <p:cNvGrpSpPr/>
          <p:nvPr/>
        </p:nvGrpSpPr>
        <p:grpSpPr>
          <a:xfrm>
            <a:off x="4837244" y="3881777"/>
            <a:ext cx="279548" cy="366856"/>
            <a:chOff x="3979375" y="4077075"/>
            <a:chExt cx="198275" cy="260200"/>
          </a:xfrm>
        </p:grpSpPr>
        <p:sp>
          <p:nvSpPr>
            <p:cNvPr id="931" name="Google Shape;931;p35"/>
            <p:cNvSpPr/>
            <p:nvPr/>
          </p:nvSpPr>
          <p:spPr>
            <a:xfrm>
              <a:off x="4071050" y="4131250"/>
              <a:ext cx="14925" cy="14925"/>
            </a:xfrm>
            <a:custGeom>
              <a:avLst/>
              <a:gdLst/>
              <a:ahLst/>
              <a:cxnLst/>
              <a:rect l="l" t="t" r="r" b="b"/>
              <a:pathLst>
                <a:path w="597" h="597" extrusionOk="0">
                  <a:moveTo>
                    <a:pt x="286" y="1"/>
                  </a:moveTo>
                  <a:cubicBezTo>
                    <a:pt x="120" y="1"/>
                    <a:pt x="1" y="120"/>
                    <a:pt x="1" y="287"/>
                  </a:cubicBezTo>
                  <a:cubicBezTo>
                    <a:pt x="1" y="477"/>
                    <a:pt x="120" y="596"/>
                    <a:pt x="286" y="596"/>
                  </a:cubicBezTo>
                  <a:cubicBezTo>
                    <a:pt x="453" y="596"/>
                    <a:pt x="596" y="477"/>
                    <a:pt x="596" y="287"/>
                  </a:cubicBezTo>
                  <a:cubicBezTo>
                    <a:pt x="596" y="120"/>
                    <a:pt x="453"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4018075" y="4077075"/>
              <a:ext cx="120875" cy="150050"/>
            </a:xfrm>
            <a:custGeom>
              <a:avLst/>
              <a:gdLst/>
              <a:ahLst/>
              <a:cxnLst/>
              <a:rect l="l" t="t" r="r" b="b"/>
              <a:pathLst>
                <a:path w="4835" h="6002" extrusionOk="0">
                  <a:moveTo>
                    <a:pt x="2405" y="1549"/>
                  </a:moveTo>
                  <a:cubicBezTo>
                    <a:pt x="2906" y="1549"/>
                    <a:pt x="3334" y="1954"/>
                    <a:pt x="3334" y="2477"/>
                  </a:cubicBezTo>
                  <a:cubicBezTo>
                    <a:pt x="3334" y="2978"/>
                    <a:pt x="2906" y="3382"/>
                    <a:pt x="2405" y="3382"/>
                  </a:cubicBezTo>
                  <a:cubicBezTo>
                    <a:pt x="1905" y="3382"/>
                    <a:pt x="1500" y="2978"/>
                    <a:pt x="1500" y="2477"/>
                  </a:cubicBezTo>
                  <a:cubicBezTo>
                    <a:pt x="1500" y="1954"/>
                    <a:pt x="1905" y="1549"/>
                    <a:pt x="2405" y="1549"/>
                  </a:cubicBezTo>
                  <a:close/>
                  <a:moveTo>
                    <a:pt x="1810" y="1"/>
                  </a:moveTo>
                  <a:lnTo>
                    <a:pt x="1810" y="763"/>
                  </a:lnTo>
                  <a:cubicBezTo>
                    <a:pt x="1596" y="834"/>
                    <a:pt x="1405" y="929"/>
                    <a:pt x="1239" y="1096"/>
                  </a:cubicBezTo>
                  <a:lnTo>
                    <a:pt x="596" y="715"/>
                  </a:lnTo>
                  <a:lnTo>
                    <a:pt x="0" y="1787"/>
                  </a:lnTo>
                  <a:lnTo>
                    <a:pt x="619" y="2144"/>
                  </a:lnTo>
                  <a:cubicBezTo>
                    <a:pt x="596" y="2239"/>
                    <a:pt x="572" y="2358"/>
                    <a:pt x="572" y="2477"/>
                  </a:cubicBezTo>
                  <a:cubicBezTo>
                    <a:pt x="572" y="2596"/>
                    <a:pt x="596" y="2692"/>
                    <a:pt x="619" y="2811"/>
                  </a:cubicBezTo>
                  <a:lnTo>
                    <a:pt x="0" y="3168"/>
                  </a:lnTo>
                  <a:lnTo>
                    <a:pt x="596" y="4216"/>
                  </a:lnTo>
                  <a:lnTo>
                    <a:pt x="1239" y="3859"/>
                  </a:lnTo>
                  <a:cubicBezTo>
                    <a:pt x="1405" y="4002"/>
                    <a:pt x="1596" y="4121"/>
                    <a:pt x="1810" y="4192"/>
                  </a:cubicBezTo>
                  <a:lnTo>
                    <a:pt x="1810" y="5407"/>
                  </a:lnTo>
                  <a:lnTo>
                    <a:pt x="2405" y="6002"/>
                  </a:lnTo>
                  <a:lnTo>
                    <a:pt x="3025" y="5407"/>
                  </a:lnTo>
                  <a:lnTo>
                    <a:pt x="3025" y="4192"/>
                  </a:lnTo>
                  <a:cubicBezTo>
                    <a:pt x="3239" y="4121"/>
                    <a:pt x="3429" y="4002"/>
                    <a:pt x="3596" y="3859"/>
                  </a:cubicBezTo>
                  <a:lnTo>
                    <a:pt x="4215" y="4216"/>
                  </a:lnTo>
                  <a:lnTo>
                    <a:pt x="4835" y="3168"/>
                  </a:lnTo>
                  <a:lnTo>
                    <a:pt x="4215" y="2811"/>
                  </a:lnTo>
                  <a:cubicBezTo>
                    <a:pt x="4215" y="2692"/>
                    <a:pt x="4239" y="2596"/>
                    <a:pt x="4239" y="2477"/>
                  </a:cubicBezTo>
                  <a:cubicBezTo>
                    <a:pt x="4239" y="2358"/>
                    <a:pt x="4215" y="2239"/>
                    <a:pt x="4215" y="2144"/>
                  </a:cubicBezTo>
                  <a:lnTo>
                    <a:pt x="4835" y="1787"/>
                  </a:lnTo>
                  <a:lnTo>
                    <a:pt x="4215" y="715"/>
                  </a:lnTo>
                  <a:lnTo>
                    <a:pt x="3596" y="1096"/>
                  </a:lnTo>
                  <a:cubicBezTo>
                    <a:pt x="3429" y="929"/>
                    <a:pt x="3239" y="834"/>
                    <a:pt x="3025" y="763"/>
                  </a:cubicBez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3979375" y="4215200"/>
              <a:ext cx="94075" cy="122075"/>
            </a:xfrm>
            <a:custGeom>
              <a:avLst/>
              <a:gdLst/>
              <a:ahLst/>
              <a:cxnLst/>
              <a:rect l="l" t="t" r="r" b="b"/>
              <a:pathLst>
                <a:path w="3763" h="4883" extrusionOk="0">
                  <a:moveTo>
                    <a:pt x="1524" y="1"/>
                  </a:moveTo>
                  <a:cubicBezTo>
                    <a:pt x="691" y="1"/>
                    <a:pt x="0" y="691"/>
                    <a:pt x="0" y="1549"/>
                  </a:cubicBezTo>
                  <a:lnTo>
                    <a:pt x="0" y="4883"/>
                  </a:lnTo>
                  <a:lnTo>
                    <a:pt x="1215" y="4883"/>
                  </a:lnTo>
                  <a:lnTo>
                    <a:pt x="1215" y="1834"/>
                  </a:lnTo>
                  <a:lnTo>
                    <a:pt x="1834" y="1834"/>
                  </a:lnTo>
                  <a:lnTo>
                    <a:pt x="1834" y="4883"/>
                  </a:lnTo>
                  <a:lnTo>
                    <a:pt x="3763" y="4883"/>
                  </a:lnTo>
                  <a:lnTo>
                    <a:pt x="3025" y="3406"/>
                  </a:lnTo>
                  <a:lnTo>
                    <a:pt x="3620" y="1001"/>
                  </a:ln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071050" y="4269975"/>
              <a:ext cx="14325" cy="42900"/>
            </a:xfrm>
            <a:custGeom>
              <a:avLst/>
              <a:gdLst/>
              <a:ahLst/>
              <a:cxnLst/>
              <a:rect l="l" t="t" r="r" b="b"/>
              <a:pathLst>
                <a:path w="573" h="1716" extrusionOk="0">
                  <a:moveTo>
                    <a:pt x="286" y="1"/>
                  </a:moveTo>
                  <a:lnTo>
                    <a:pt x="1" y="1144"/>
                  </a:lnTo>
                  <a:lnTo>
                    <a:pt x="286" y="1715"/>
                  </a:lnTo>
                  <a:lnTo>
                    <a:pt x="572" y="1144"/>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4082950" y="4215200"/>
              <a:ext cx="94700" cy="122075"/>
            </a:xfrm>
            <a:custGeom>
              <a:avLst/>
              <a:gdLst/>
              <a:ahLst/>
              <a:cxnLst/>
              <a:rect l="l" t="t" r="r" b="b"/>
              <a:pathLst>
                <a:path w="3788" h="4883" extrusionOk="0">
                  <a:moveTo>
                    <a:pt x="1168" y="1"/>
                  </a:moveTo>
                  <a:lnTo>
                    <a:pt x="168" y="1001"/>
                  </a:lnTo>
                  <a:lnTo>
                    <a:pt x="763" y="3406"/>
                  </a:lnTo>
                  <a:lnTo>
                    <a:pt x="1" y="4883"/>
                  </a:lnTo>
                  <a:lnTo>
                    <a:pt x="1954" y="4883"/>
                  </a:lnTo>
                  <a:lnTo>
                    <a:pt x="1954" y="1834"/>
                  </a:lnTo>
                  <a:lnTo>
                    <a:pt x="2549" y="1834"/>
                  </a:lnTo>
                  <a:lnTo>
                    <a:pt x="2549" y="4883"/>
                  </a:lnTo>
                  <a:lnTo>
                    <a:pt x="3787" y="4883"/>
                  </a:lnTo>
                  <a:lnTo>
                    <a:pt x="3787" y="1549"/>
                  </a:lnTo>
                  <a:cubicBezTo>
                    <a:pt x="3787" y="691"/>
                    <a:pt x="3097"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5"/>
          <p:cNvGrpSpPr/>
          <p:nvPr/>
        </p:nvGrpSpPr>
        <p:grpSpPr>
          <a:xfrm>
            <a:off x="3987744" y="3882623"/>
            <a:ext cx="366856" cy="366010"/>
            <a:chOff x="3376850" y="4077675"/>
            <a:chExt cx="260200" cy="259600"/>
          </a:xfrm>
        </p:grpSpPr>
        <p:sp>
          <p:nvSpPr>
            <p:cNvPr id="937" name="Google Shape;937;p35"/>
            <p:cNvSpPr/>
            <p:nvPr/>
          </p:nvSpPr>
          <p:spPr>
            <a:xfrm>
              <a:off x="3514400" y="4215200"/>
              <a:ext cx="122650" cy="122075"/>
            </a:xfrm>
            <a:custGeom>
              <a:avLst/>
              <a:gdLst/>
              <a:ahLst/>
              <a:cxnLst/>
              <a:rect l="l" t="t" r="r" b="b"/>
              <a:pathLst>
                <a:path w="4906" h="4883" extrusionOk="0">
                  <a:moveTo>
                    <a:pt x="2739" y="620"/>
                  </a:moveTo>
                  <a:lnTo>
                    <a:pt x="2739" y="977"/>
                  </a:lnTo>
                  <a:cubicBezTo>
                    <a:pt x="3096" y="1096"/>
                    <a:pt x="3358" y="1430"/>
                    <a:pt x="3358" y="1834"/>
                  </a:cubicBezTo>
                  <a:lnTo>
                    <a:pt x="2739" y="1834"/>
                  </a:lnTo>
                  <a:cubicBezTo>
                    <a:pt x="2739" y="1668"/>
                    <a:pt x="2620" y="1525"/>
                    <a:pt x="2453" y="1525"/>
                  </a:cubicBezTo>
                  <a:cubicBezTo>
                    <a:pt x="2286" y="1525"/>
                    <a:pt x="2143" y="1668"/>
                    <a:pt x="2143" y="1834"/>
                  </a:cubicBezTo>
                  <a:cubicBezTo>
                    <a:pt x="2143" y="2001"/>
                    <a:pt x="2286" y="2144"/>
                    <a:pt x="2453" y="2144"/>
                  </a:cubicBezTo>
                  <a:cubicBezTo>
                    <a:pt x="2953" y="2144"/>
                    <a:pt x="3358" y="2549"/>
                    <a:pt x="3358" y="3049"/>
                  </a:cubicBezTo>
                  <a:cubicBezTo>
                    <a:pt x="3358" y="3454"/>
                    <a:pt x="3096" y="3787"/>
                    <a:pt x="2739" y="3906"/>
                  </a:cubicBezTo>
                  <a:lnTo>
                    <a:pt x="2739" y="4263"/>
                  </a:lnTo>
                  <a:lnTo>
                    <a:pt x="2143" y="4263"/>
                  </a:lnTo>
                  <a:lnTo>
                    <a:pt x="2143" y="3906"/>
                  </a:lnTo>
                  <a:cubicBezTo>
                    <a:pt x="1786" y="3787"/>
                    <a:pt x="1524" y="3454"/>
                    <a:pt x="1524" y="3049"/>
                  </a:cubicBezTo>
                  <a:lnTo>
                    <a:pt x="2143" y="3049"/>
                  </a:lnTo>
                  <a:cubicBezTo>
                    <a:pt x="2143" y="3216"/>
                    <a:pt x="2262" y="3358"/>
                    <a:pt x="2429" y="3358"/>
                  </a:cubicBezTo>
                  <a:cubicBezTo>
                    <a:pt x="2596" y="3358"/>
                    <a:pt x="2739" y="3216"/>
                    <a:pt x="2739" y="3049"/>
                  </a:cubicBezTo>
                  <a:cubicBezTo>
                    <a:pt x="2739" y="2882"/>
                    <a:pt x="2596" y="2739"/>
                    <a:pt x="2429" y="2739"/>
                  </a:cubicBezTo>
                  <a:cubicBezTo>
                    <a:pt x="1929" y="2739"/>
                    <a:pt x="1524" y="2334"/>
                    <a:pt x="1524" y="1834"/>
                  </a:cubicBezTo>
                  <a:cubicBezTo>
                    <a:pt x="1524" y="1430"/>
                    <a:pt x="1786" y="1096"/>
                    <a:pt x="2143" y="977"/>
                  </a:cubicBezTo>
                  <a:lnTo>
                    <a:pt x="2143" y="620"/>
                  </a:lnTo>
                  <a:close/>
                  <a:moveTo>
                    <a:pt x="2453" y="1"/>
                  </a:moveTo>
                  <a:cubicBezTo>
                    <a:pt x="1096" y="1"/>
                    <a:pt x="0" y="1096"/>
                    <a:pt x="0" y="2430"/>
                  </a:cubicBezTo>
                  <a:cubicBezTo>
                    <a:pt x="0" y="3787"/>
                    <a:pt x="1096" y="4883"/>
                    <a:pt x="2453" y="4883"/>
                  </a:cubicBezTo>
                  <a:cubicBezTo>
                    <a:pt x="3787" y="4883"/>
                    <a:pt x="4906" y="3787"/>
                    <a:pt x="4906" y="2430"/>
                  </a:cubicBezTo>
                  <a:cubicBezTo>
                    <a:pt x="4906" y="1096"/>
                    <a:pt x="3787"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3376850" y="4077675"/>
              <a:ext cx="183400" cy="137550"/>
            </a:xfrm>
            <a:custGeom>
              <a:avLst/>
              <a:gdLst/>
              <a:ahLst/>
              <a:cxnLst/>
              <a:rect l="l" t="t" r="r" b="b"/>
              <a:pathLst>
                <a:path w="7336" h="5502" extrusionOk="0">
                  <a:moveTo>
                    <a:pt x="1" y="1"/>
                  </a:moveTo>
                  <a:lnTo>
                    <a:pt x="1" y="5502"/>
                  </a:lnTo>
                  <a:lnTo>
                    <a:pt x="2073" y="1834"/>
                  </a:lnTo>
                  <a:lnTo>
                    <a:pt x="7312" y="1834"/>
                  </a:lnTo>
                  <a:lnTo>
                    <a:pt x="7336" y="596"/>
                  </a:lnTo>
                  <a:lnTo>
                    <a:pt x="2859" y="596"/>
                  </a:lnTo>
                  <a:lnTo>
                    <a:pt x="2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376850" y="4139000"/>
              <a:ext cx="229250" cy="106600"/>
            </a:xfrm>
            <a:custGeom>
              <a:avLst/>
              <a:gdLst/>
              <a:ahLst/>
              <a:cxnLst/>
              <a:rect l="l" t="t" r="r" b="b"/>
              <a:pathLst>
                <a:path w="9170" h="4264" extrusionOk="0">
                  <a:moveTo>
                    <a:pt x="2430" y="0"/>
                  </a:moveTo>
                  <a:lnTo>
                    <a:pt x="1" y="4263"/>
                  </a:lnTo>
                  <a:lnTo>
                    <a:pt x="5145" y="4263"/>
                  </a:lnTo>
                  <a:cubicBezTo>
                    <a:pt x="5597" y="3239"/>
                    <a:pt x="6598" y="2525"/>
                    <a:pt x="7764" y="2453"/>
                  </a:cubicBezTo>
                  <a:lnTo>
                    <a:pt x="9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5"/>
          <p:cNvGrpSpPr/>
          <p:nvPr/>
        </p:nvGrpSpPr>
        <p:grpSpPr>
          <a:xfrm>
            <a:off x="3173527" y="3882623"/>
            <a:ext cx="366856" cy="366010"/>
            <a:chOff x="2799350" y="4077675"/>
            <a:chExt cx="260200" cy="259600"/>
          </a:xfrm>
        </p:grpSpPr>
        <p:sp>
          <p:nvSpPr>
            <p:cNvPr id="941" name="Google Shape;941;p35"/>
            <p:cNvSpPr/>
            <p:nvPr/>
          </p:nvSpPr>
          <p:spPr>
            <a:xfrm>
              <a:off x="2853550" y="4077675"/>
              <a:ext cx="76225" cy="30400"/>
            </a:xfrm>
            <a:custGeom>
              <a:avLst/>
              <a:gdLst/>
              <a:ahLst/>
              <a:cxnLst/>
              <a:rect l="l" t="t" r="r" b="b"/>
              <a:pathLst>
                <a:path w="3049" h="1216" extrusionOk="0">
                  <a:moveTo>
                    <a:pt x="0" y="1"/>
                  </a:moveTo>
                  <a:lnTo>
                    <a:pt x="0" y="1215"/>
                  </a:lnTo>
                  <a:lnTo>
                    <a:pt x="3048" y="1215"/>
                  </a:lnTo>
                  <a:lnTo>
                    <a:pt x="3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936900" y="4230100"/>
              <a:ext cx="122650" cy="61325"/>
            </a:xfrm>
            <a:custGeom>
              <a:avLst/>
              <a:gdLst/>
              <a:ahLst/>
              <a:cxnLst/>
              <a:rect l="l" t="t" r="r" b="b"/>
              <a:pathLst>
                <a:path w="4906" h="2453" extrusionOk="0">
                  <a:moveTo>
                    <a:pt x="3072" y="619"/>
                  </a:moveTo>
                  <a:lnTo>
                    <a:pt x="3072" y="1238"/>
                  </a:lnTo>
                  <a:lnTo>
                    <a:pt x="1834" y="1238"/>
                  </a:lnTo>
                  <a:lnTo>
                    <a:pt x="1834" y="619"/>
                  </a:lnTo>
                  <a:close/>
                  <a:moveTo>
                    <a:pt x="1238" y="0"/>
                  </a:moveTo>
                  <a:lnTo>
                    <a:pt x="1238" y="1238"/>
                  </a:lnTo>
                  <a:lnTo>
                    <a:pt x="0" y="1238"/>
                  </a:lnTo>
                  <a:lnTo>
                    <a:pt x="0" y="2453"/>
                  </a:lnTo>
                  <a:lnTo>
                    <a:pt x="4906" y="2453"/>
                  </a:lnTo>
                  <a:lnTo>
                    <a:pt x="4906" y="1238"/>
                  </a:lnTo>
                  <a:lnTo>
                    <a:pt x="3667" y="1238"/>
                  </a:lnTo>
                  <a:lnTo>
                    <a:pt x="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936900" y="4306300"/>
              <a:ext cx="122650" cy="30975"/>
            </a:xfrm>
            <a:custGeom>
              <a:avLst/>
              <a:gdLst/>
              <a:ahLst/>
              <a:cxnLst/>
              <a:rect l="l" t="t" r="r" b="b"/>
              <a:pathLst>
                <a:path w="4906" h="1239" extrusionOk="0">
                  <a:moveTo>
                    <a:pt x="0" y="0"/>
                  </a:moveTo>
                  <a:lnTo>
                    <a:pt x="0" y="1239"/>
                  </a:lnTo>
                  <a:lnTo>
                    <a:pt x="4906" y="1239"/>
                  </a:lnTo>
                  <a:lnTo>
                    <a:pt x="4906" y="0"/>
                  </a:lnTo>
                  <a:lnTo>
                    <a:pt x="2739" y="0"/>
                  </a:lnTo>
                  <a:lnTo>
                    <a:pt x="2739" y="619"/>
                  </a:lnTo>
                  <a:lnTo>
                    <a:pt x="2143" y="619"/>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799350" y="4092550"/>
              <a:ext cx="183400" cy="229250"/>
            </a:xfrm>
            <a:custGeom>
              <a:avLst/>
              <a:gdLst/>
              <a:ahLst/>
              <a:cxnLst/>
              <a:rect l="l" t="t" r="r" b="b"/>
              <a:pathLst>
                <a:path w="7336" h="9170" extrusionOk="0">
                  <a:moveTo>
                    <a:pt x="6121" y="3073"/>
                  </a:moveTo>
                  <a:lnTo>
                    <a:pt x="6121" y="3692"/>
                  </a:lnTo>
                  <a:lnTo>
                    <a:pt x="3692" y="3692"/>
                  </a:lnTo>
                  <a:lnTo>
                    <a:pt x="3692" y="3073"/>
                  </a:lnTo>
                  <a:close/>
                  <a:moveTo>
                    <a:pt x="2859" y="2239"/>
                  </a:moveTo>
                  <a:lnTo>
                    <a:pt x="3287" y="2668"/>
                  </a:lnTo>
                  <a:lnTo>
                    <a:pt x="2168" y="3811"/>
                  </a:lnTo>
                  <a:lnTo>
                    <a:pt x="1335" y="2978"/>
                  </a:lnTo>
                  <a:lnTo>
                    <a:pt x="1763" y="2549"/>
                  </a:lnTo>
                  <a:lnTo>
                    <a:pt x="2168" y="2954"/>
                  </a:lnTo>
                  <a:lnTo>
                    <a:pt x="2859" y="2239"/>
                  </a:lnTo>
                  <a:close/>
                  <a:moveTo>
                    <a:pt x="2859" y="4073"/>
                  </a:moveTo>
                  <a:lnTo>
                    <a:pt x="3287" y="4502"/>
                  </a:lnTo>
                  <a:lnTo>
                    <a:pt x="2168" y="5645"/>
                  </a:lnTo>
                  <a:lnTo>
                    <a:pt x="1335" y="4811"/>
                  </a:lnTo>
                  <a:lnTo>
                    <a:pt x="1763" y="4383"/>
                  </a:lnTo>
                  <a:lnTo>
                    <a:pt x="2168" y="4764"/>
                  </a:lnTo>
                  <a:lnTo>
                    <a:pt x="2859" y="4073"/>
                  </a:lnTo>
                  <a:close/>
                  <a:moveTo>
                    <a:pt x="2859" y="5907"/>
                  </a:moveTo>
                  <a:lnTo>
                    <a:pt x="3287" y="6336"/>
                  </a:lnTo>
                  <a:lnTo>
                    <a:pt x="2168" y="7455"/>
                  </a:lnTo>
                  <a:lnTo>
                    <a:pt x="1335" y="6645"/>
                  </a:lnTo>
                  <a:lnTo>
                    <a:pt x="1763" y="6216"/>
                  </a:lnTo>
                  <a:lnTo>
                    <a:pt x="2168" y="6597"/>
                  </a:lnTo>
                  <a:lnTo>
                    <a:pt x="2859" y="5907"/>
                  </a:lnTo>
                  <a:close/>
                  <a:moveTo>
                    <a:pt x="1" y="1"/>
                  </a:moveTo>
                  <a:lnTo>
                    <a:pt x="1" y="9169"/>
                  </a:lnTo>
                  <a:lnTo>
                    <a:pt x="4907" y="9169"/>
                  </a:lnTo>
                  <a:lnTo>
                    <a:pt x="4907" y="7336"/>
                  </a:lnTo>
                  <a:lnTo>
                    <a:pt x="3692" y="7336"/>
                  </a:lnTo>
                  <a:lnTo>
                    <a:pt x="3692" y="6740"/>
                  </a:lnTo>
                  <a:lnTo>
                    <a:pt x="4907" y="6740"/>
                  </a:lnTo>
                  <a:lnTo>
                    <a:pt x="4907" y="6121"/>
                  </a:lnTo>
                  <a:lnTo>
                    <a:pt x="6121" y="6121"/>
                  </a:lnTo>
                  <a:lnTo>
                    <a:pt x="6121" y="5502"/>
                  </a:lnTo>
                  <a:lnTo>
                    <a:pt x="3692" y="5502"/>
                  </a:lnTo>
                  <a:lnTo>
                    <a:pt x="3692" y="4907"/>
                  </a:lnTo>
                  <a:lnTo>
                    <a:pt x="7336" y="4907"/>
                  </a:lnTo>
                  <a:lnTo>
                    <a:pt x="7336" y="1"/>
                  </a:lnTo>
                  <a:lnTo>
                    <a:pt x="5812" y="1"/>
                  </a:lnTo>
                  <a:lnTo>
                    <a:pt x="5812" y="1215"/>
                  </a:lnTo>
                  <a:lnTo>
                    <a:pt x="1549" y="121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35"/>
          <p:cNvGrpSpPr/>
          <p:nvPr/>
        </p:nvGrpSpPr>
        <p:grpSpPr>
          <a:xfrm>
            <a:off x="2358499" y="3882623"/>
            <a:ext cx="350043" cy="366856"/>
            <a:chOff x="2221275" y="4077675"/>
            <a:chExt cx="248275" cy="260200"/>
          </a:xfrm>
        </p:grpSpPr>
        <p:sp>
          <p:nvSpPr>
            <p:cNvPr id="946" name="Google Shape;946;p35"/>
            <p:cNvSpPr/>
            <p:nvPr/>
          </p:nvSpPr>
          <p:spPr>
            <a:xfrm>
              <a:off x="2221275" y="4077675"/>
              <a:ext cx="248275" cy="260200"/>
            </a:xfrm>
            <a:custGeom>
              <a:avLst/>
              <a:gdLst/>
              <a:ahLst/>
              <a:cxnLst/>
              <a:rect l="l" t="t" r="r" b="b"/>
              <a:pathLst>
                <a:path w="9931" h="10408" extrusionOk="0">
                  <a:moveTo>
                    <a:pt x="4953" y="596"/>
                  </a:moveTo>
                  <a:cubicBezTo>
                    <a:pt x="5501" y="596"/>
                    <a:pt x="5977" y="882"/>
                    <a:pt x="6406" y="1310"/>
                  </a:cubicBezTo>
                  <a:cubicBezTo>
                    <a:pt x="5930" y="1358"/>
                    <a:pt x="5454" y="1429"/>
                    <a:pt x="4953" y="1572"/>
                  </a:cubicBezTo>
                  <a:cubicBezTo>
                    <a:pt x="4477" y="1429"/>
                    <a:pt x="4001" y="1358"/>
                    <a:pt x="3525" y="1310"/>
                  </a:cubicBezTo>
                  <a:cubicBezTo>
                    <a:pt x="3929" y="882"/>
                    <a:pt x="4430" y="596"/>
                    <a:pt x="4953" y="596"/>
                  </a:cubicBezTo>
                  <a:close/>
                  <a:moveTo>
                    <a:pt x="3072" y="1906"/>
                  </a:moveTo>
                  <a:cubicBezTo>
                    <a:pt x="3334" y="1906"/>
                    <a:pt x="3620" y="1930"/>
                    <a:pt x="3906" y="1977"/>
                  </a:cubicBezTo>
                  <a:cubicBezTo>
                    <a:pt x="3691" y="2072"/>
                    <a:pt x="3477" y="2168"/>
                    <a:pt x="3286" y="2287"/>
                  </a:cubicBezTo>
                  <a:cubicBezTo>
                    <a:pt x="3072" y="2406"/>
                    <a:pt x="2882" y="2549"/>
                    <a:pt x="2667" y="2692"/>
                  </a:cubicBezTo>
                  <a:cubicBezTo>
                    <a:pt x="2786" y="2406"/>
                    <a:pt x="2905" y="2144"/>
                    <a:pt x="3072" y="1906"/>
                  </a:cubicBezTo>
                  <a:close/>
                  <a:moveTo>
                    <a:pt x="6859" y="1906"/>
                  </a:moveTo>
                  <a:cubicBezTo>
                    <a:pt x="7025" y="2144"/>
                    <a:pt x="7144" y="2406"/>
                    <a:pt x="7263" y="2692"/>
                  </a:cubicBezTo>
                  <a:cubicBezTo>
                    <a:pt x="7049" y="2549"/>
                    <a:pt x="6859" y="2406"/>
                    <a:pt x="6644" y="2287"/>
                  </a:cubicBezTo>
                  <a:cubicBezTo>
                    <a:pt x="6454" y="2168"/>
                    <a:pt x="6239" y="2072"/>
                    <a:pt x="6025" y="1977"/>
                  </a:cubicBezTo>
                  <a:cubicBezTo>
                    <a:pt x="6311" y="1930"/>
                    <a:pt x="6597" y="1906"/>
                    <a:pt x="6859" y="1906"/>
                  </a:cubicBezTo>
                  <a:close/>
                  <a:moveTo>
                    <a:pt x="2334" y="2001"/>
                  </a:moveTo>
                  <a:cubicBezTo>
                    <a:pt x="2120" y="2406"/>
                    <a:pt x="1953" y="2882"/>
                    <a:pt x="1834" y="3406"/>
                  </a:cubicBezTo>
                  <a:cubicBezTo>
                    <a:pt x="1453" y="3739"/>
                    <a:pt x="1143" y="4120"/>
                    <a:pt x="881" y="4525"/>
                  </a:cubicBezTo>
                  <a:cubicBezTo>
                    <a:pt x="714" y="3954"/>
                    <a:pt x="714" y="3406"/>
                    <a:pt x="1000" y="2906"/>
                  </a:cubicBezTo>
                  <a:cubicBezTo>
                    <a:pt x="1286" y="2406"/>
                    <a:pt x="1762" y="2120"/>
                    <a:pt x="2334" y="2001"/>
                  </a:cubicBezTo>
                  <a:close/>
                  <a:moveTo>
                    <a:pt x="7597" y="1977"/>
                  </a:moveTo>
                  <a:lnTo>
                    <a:pt x="7597" y="1977"/>
                  </a:lnTo>
                  <a:cubicBezTo>
                    <a:pt x="8168" y="2120"/>
                    <a:pt x="8645" y="2406"/>
                    <a:pt x="8930" y="2906"/>
                  </a:cubicBezTo>
                  <a:cubicBezTo>
                    <a:pt x="9216" y="3406"/>
                    <a:pt x="9216" y="3954"/>
                    <a:pt x="9050" y="4525"/>
                  </a:cubicBezTo>
                  <a:cubicBezTo>
                    <a:pt x="8788" y="4120"/>
                    <a:pt x="8454" y="3739"/>
                    <a:pt x="8097" y="3382"/>
                  </a:cubicBezTo>
                  <a:cubicBezTo>
                    <a:pt x="7978" y="2882"/>
                    <a:pt x="7811" y="2406"/>
                    <a:pt x="7597" y="1977"/>
                  </a:cubicBezTo>
                  <a:close/>
                  <a:moveTo>
                    <a:pt x="1643" y="4501"/>
                  </a:moveTo>
                  <a:lnTo>
                    <a:pt x="1643" y="4501"/>
                  </a:lnTo>
                  <a:cubicBezTo>
                    <a:pt x="1619" y="4716"/>
                    <a:pt x="1619" y="4954"/>
                    <a:pt x="1619" y="5192"/>
                  </a:cubicBezTo>
                  <a:cubicBezTo>
                    <a:pt x="1619" y="5430"/>
                    <a:pt x="1619" y="5668"/>
                    <a:pt x="1643" y="5883"/>
                  </a:cubicBezTo>
                  <a:cubicBezTo>
                    <a:pt x="1477" y="5668"/>
                    <a:pt x="1310" y="5430"/>
                    <a:pt x="1167" y="5192"/>
                  </a:cubicBezTo>
                  <a:cubicBezTo>
                    <a:pt x="1310" y="4954"/>
                    <a:pt x="1477" y="4716"/>
                    <a:pt x="1643" y="4501"/>
                  </a:cubicBezTo>
                  <a:close/>
                  <a:moveTo>
                    <a:pt x="8287" y="4501"/>
                  </a:moveTo>
                  <a:cubicBezTo>
                    <a:pt x="8454" y="4716"/>
                    <a:pt x="8621" y="4954"/>
                    <a:pt x="8764" y="5192"/>
                  </a:cubicBezTo>
                  <a:cubicBezTo>
                    <a:pt x="8621" y="5430"/>
                    <a:pt x="8454" y="5668"/>
                    <a:pt x="8287" y="5883"/>
                  </a:cubicBezTo>
                  <a:cubicBezTo>
                    <a:pt x="8311" y="5668"/>
                    <a:pt x="8311" y="5430"/>
                    <a:pt x="8311" y="5192"/>
                  </a:cubicBezTo>
                  <a:cubicBezTo>
                    <a:pt x="8311" y="4954"/>
                    <a:pt x="8311" y="4716"/>
                    <a:pt x="8287" y="4501"/>
                  </a:cubicBezTo>
                  <a:close/>
                  <a:moveTo>
                    <a:pt x="4953" y="2215"/>
                  </a:moveTo>
                  <a:cubicBezTo>
                    <a:pt x="5454" y="2382"/>
                    <a:pt x="5930" y="2572"/>
                    <a:pt x="6335" y="2811"/>
                  </a:cubicBezTo>
                  <a:cubicBezTo>
                    <a:pt x="6740" y="3049"/>
                    <a:pt x="7168" y="3358"/>
                    <a:pt x="7573" y="3716"/>
                  </a:cubicBezTo>
                  <a:cubicBezTo>
                    <a:pt x="7668" y="4192"/>
                    <a:pt x="7716" y="4668"/>
                    <a:pt x="7716" y="5192"/>
                  </a:cubicBezTo>
                  <a:cubicBezTo>
                    <a:pt x="7716" y="5716"/>
                    <a:pt x="7668" y="6192"/>
                    <a:pt x="7573" y="6669"/>
                  </a:cubicBezTo>
                  <a:cubicBezTo>
                    <a:pt x="7168" y="7026"/>
                    <a:pt x="6740" y="7335"/>
                    <a:pt x="6335" y="7574"/>
                  </a:cubicBezTo>
                  <a:cubicBezTo>
                    <a:pt x="5930" y="7788"/>
                    <a:pt x="5454" y="8002"/>
                    <a:pt x="4953" y="8169"/>
                  </a:cubicBezTo>
                  <a:cubicBezTo>
                    <a:pt x="4453" y="8002"/>
                    <a:pt x="4001" y="7788"/>
                    <a:pt x="3596" y="7574"/>
                  </a:cubicBezTo>
                  <a:cubicBezTo>
                    <a:pt x="3191" y="7335"/>
                    <a:pt x="2763" y="7026"/>
                    <a:pt x="2358" y="6669"/>
                  </a:cubicBezTo>
                  <a:cubicBezTo>
                    <a:pt x="2262" y="6192"/>
                    <a:pt x="2215" y="5716"/>
                    <a:pt x="2215" y="5192"/>
                  </a:cubicBezTo>
                  <a:cubicBezTo>
                    <a:pt x="2215" y="4668"/>
                    <a:pt x="2262" y="4192"/>
                    <a:pt x="2358" y="3716"/>
                  </a:cubicBezTo>
                  <a:cubicBezTo>
                    <a:pt x="2763" y="3358"/>
                    <a:pt x="3191" y="3049"/>
                    <a:pt x="3596" y="2811"/>
                  </a:cubicBezTo>
                  <a:cubicBezTo>
                    <a:pt x="4001" y="2596"/>
                    <a:pt x="4477" y="2382"/>
                    <a:pt x="4953" y="2215"/>
                  </a:cubicBezTo>
                  <a:close/>
                  <a:moveTo>
                    <a:pt x="881" y="5883"/>
                  </a:moveTo>
                  <a:cubicBezTo>
                    <a:pt x="1143" y="6264"/>
                    <a:pt x="1453" y="6645"/>
                    <a:pt x="1810" y="7002"/>
                  </a:cubicBezTo>
                  <a:lnTo>
                    <a:pt x="1834" y="7002"/>
                  </a:lnTo>
                  <a:cubicBezTo>
                    <a:pt x="1953" y="7502"/>
                    <a:pt x="2120" y="7978"/>
                    <a:pt x="2334" y="8407"/>
                  </a:cubicBezTo>
                  <a:cubicBezTo>
                    <a:pt x="1762" y="8264"/>
                    <a:pt x="1286" y="7978"/>
                    <a:pt x="1000" y="7478"/>
                  </a:cubicBezTo>
                  <a:cubicBezTo>
                    <a:pt x="714" y="6978"/>
                    <a:pt x="691" y="6430"/>
                    <a:pt x="881" y="5883"/>
                  </a:cubicBezTo>
                  <a:close/>
                  <a:moveTo>
                    <a:pt x="9050" y="5883"/>
                  </a:moveTo>
                  <a:lnTo>
                    <a:pt x="9050" y="5883"/>
                  </a:lnTo>
                  <a:cubicBezTo>
                    <a:pt x="9216" y="6430"/>
                    <a:pt x="9216" y="6978"/>
                    <a:pt x="8930" y="7478"/>
                  </a:cubicBezTo>
                  <a:cubicBezTo>
                    <a:pt x="8645" y="7978"/>
                    <a:pt x="8168" y="8264"/>
                    <a:pt x="7597" y="8407"/>
                  </a:cubicBezTo>
                  <a:cubicBezTo>
                    <a:pt x="7811" y="7978"/>
                    <a:pt x="7978" y="7502"/>
                    <a:pt x="8097" y="7002"/>
                  </a:cubicBezTo>
                  <a:cubicBezTo>
                    <a:pt x="8454" y="6645"/>
                    <a:pt x="8788" y="6264"/>
                    <a:pt x="9050" y="5883"/>
                  </a:cubicBezTo>
                  <a:close/>
                  <a:moveTo>
                    <a:pt x="2667" y="7693"/>
                  </a:moveTo>
                  <a:lnTo>
                    <a:pt x="2667" y="7693"/>
                  </a:lnTo>
                  <a:cubicBezTo>
                    <a:pt x="2882" y="7835"/>
                    <a:pt x="3072" y="7978"/>
                    <a:pt x="3286" y="8097"/>
                  </a:cubicBezTo>
                  <a:cubicBezTo>
                    <a:pt x="3477" y="8216"/>
                    <a:pt x="3691" y="8312"/>
                    <a:pt x="3906" y="8407"/>
                  </a:cubicBezTo>
                  <a:cubicBezTo>
                    <a:pt x="3620" y="8455"/>
                    <a:pt x="3334" y="8478"/>
                    <a:pt x="3072" y="8478"/>
                  </a:cubicBezTo>
                  <a:cubicBezTo>
                    <a:pt x="2905" y="8240"/>
                    <a:pt x="2786" y="7978"/>
                    <a:pt x="2667" y="7693"/>
                  </a:cubicBezTo>
                  <a:close/>
                  <a:moveTo>
                    <a:pt x="7263" y="7693"/>
                  </a:moveTo>
                  <a:lnTo>
                    <a:pt x="7263" y="7693"/>
                  </a:lnTo>
                  <a:cubicBezTo>
                    <a:pt x="7144" y="7978"/>
                    <a:pt x="7025" y="8240"/>
                    <a:pt x="6859" y="8478"/>
                  </a:cubicBezTo>
                  <a:cubicBezTo>
                    <a:pt x="6597" y="8478"/>
                    <a:pt x="6311" y="8455"/>
                    <a:pt x="6025" y="8407"/>
                  </a:cubicBezTo>
                  <a:cubicBezTo>
                    <a:pt x="6239" y="8312"/>
                    <a:pt x="6454" y="8216"/>
                    <a:pt x="6644" y="8097"/>
                  </a:cubicBezTo>
                  <a:cubicBezTo>
                    <a:pt x="6859" y="7978"/>
                    <a:pt x="7049" y="7835"/>
                    <a:pt x="7263" y="7693"/>
                  </a:cubicBezTo>
                  <a:close/>
                  <a:moveTo>
                    <a:pt x="4953" y="8812"/>
                  </a:moveTo>
                  <a:cubicBezTo>
                    <a:pt x="5454" y="8955"/>
                    <a:pt x="5930" y="9050"/>
                    <a:pt x="6406" y="9074"/>
                  </a:cubicBezTo>
                  <a:cubicBezTo>
                    <a:pt x="5977" y="9502"/>
                    <a:pt x="5501" y="9788"/>
                    <a:pt x="4953" y="9788"/>
                  </a:cubicBezTo>
                  <a:cubicBezTo>
                    <a:pt x="4430" y="9788"/>
                    <a:pt x="3929" y="9502"/>
                    <a:pt x="3525" y="9074"/>
                  </a:cubicBezTo>
                  <a:cubicBezTo>
                    <a:pt x="4001" y="9050"/>
                    <a:pt x="4477" y="8955"/>
                    <a:pt x="4953" y="8812"/>
                  </a:cubicBezTo>
                  <a:close/>
                  <a:moveTo>
                    <a:pt x="4953" y="1"/>
                  </a:moveTo>
                  <a:cubicBezTo>
                    <a:pt x="4096" y="1"/>
                    <a:pt x="3334" y="501"/>
                    <a:pt x="2739" y="1310"/>
                  </a:cubicBezTo>
                  <a:cubicBezTo>
                    <a:pt x="1786" y="1406"/>
                    <a:pt x="953" y="1787"/>
                    <a:pt x="476" y="2596"/>
                  </a:cubicBezTo>
                  <a:cubicBezTo>
                    <a:pt x="0" y="3430"/>
                    <a:pt x="71" y="4335"/>
                    <a:pt x="476" y="5192"/>
                  </a:cubicBezTo>
                  <a:cubicBezTo>
                    <a:pt x="71" y="6049"/>
                    <a:pt x="0" y="6978"/>
                    <a:pt x="476" y="7788"/>
                  </a:cubicBezTo>
                  <a:cubicBezTo>
                    <a:pt x="953" y="8621"/>
                    <a:pt x="1786" y="9002"/>
                    <a:pt x="2739" y="9074"/>
                  </a:cubicBezTo>
                  <a:cubicBezTo>
                    <a:pt x="3334" y="9883"/>
                    <a:pt x="4120" y="10407"/>
                    <a:pt x="4953" y="10407"/>
                  </a:cubicBezTo>
                  <a:cubicBezTo>
                    <a:pt x="5811" y="10407"/>
                    <a:pt x="6573" y="9883"/>
                    <a:pt x="7168" y="9074"/>
                  </a:cubicBezTo>
                  <a:cubicBezTo>
                    <a:pt x="8121" y="9002"/>
                    <a:pt x="8978" y="8621"/>
                    <a:pt x="9454" y="7788"/>
                  </a:cubicBezTo>
                  <a:cubicBezTo>
                    <a:pt x="9931" y="6978"/>
                    <a:pt x="9835" y="6049"/>
                    <a:pt x="9431" y="5192"/>
                  </a:cubicBezTo>
                  <a:cubicBezTo>
                    <a:pt x="9835" y="4335"/>
                    <a:pt x="9931" y="3430"/>
                    <a:pt x="9454" y="2596"/>
                  </a:cubicBezTo>
                  <a:cubicBezTo>
                    <a:pt x="8978" y="1787"/>
                    <a:pt x="8145" y="1406"/>
                    <a:pt x="7168" y="1310"/>
                  </a:cubicBezTo>
                  <a:cubicBezTo>
                    <a:pt x="6573" y="501"/>
                    <a:pt x="5811" y="1"/>
                    <a:pt x="4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307000" y="4153875"/>
              <a:ext cx="76225" cy="31000"/>
            </a:xfrm>
            <a:custGeom>
              <a:avLst/>
              <a:gdLst/>
              <a:ahLst/>
              <a:cxnLst/>
              <a:rect l="l" t="t" r="r" b="b"/>
              <a:pathLst>
                <a:path w="3049" h="1240" extrusionOk="0">
                  <a:moveTo>
                    <a:pt x="1524" y="1"/>
                  </a:moveTo>
                  <a:cubicBezTo>
                    <a:pt x="691" y="1"/>
                    <a:pt x="0" y="287"/>
                    <a:pt x="0" y="620"/>
                  </a:cubicBezTo>
                  <a:cubicBezTo>
                    <a:pt x="0" y="953"/>
                    <a:pt x="691" y="1239"/>
                    <a:pt x="1524" y="1239"/>
                  </a:cubicBezTo>
                  <a:cubicBezTo>
                    <a:pt x="2382" y="1239"/>
                    <a:pt x="3049" y="953"/>
                    <a:pt x="3049" y="620"/>
                  </a:cubicBezTo>
                  <a:cubicBezTo>
                    <a:pt x="3049" y="287"/>
                    <a:pt x="2382"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307600" y="4184850"/>
              <a:ext cx="76225" cy="38125"/>
            </a:xfrm>
            <a:custGeom>
              <a:avLst/>
              <a:gdLst/>
              <a:ahLst/>
              <a:cxnLst/>
              <a:rect l="l" t="t" r="r" b="b"/>
              <a:pathLst>
                <a:path w="3049" h="1525" extrusionOk="0">
                  <a:moveTo>
                    <a:pt x="0" y="0"/>
                  </a:moveTo>
                  <a:lnTo>
                    <a:pt x="0" y="905"/>
                  </a:lnTo>
                  <a:cubicBezTo>
                    <a:pt x="0" y="1238"/>
                    <a:pt x="667" y="1524"/>
                    <a:pt x="1524" y="1524"/>
                  </a:cubicBezTo>
                  <a:cubicBezTo>
                    <a:pt x="2358" y="1524"/>
                    <a:pt x="3048" y="1238"/>
                    <a:pt x="3048" y="905"/>
                  </a:cubicBezTo>
                  <a:lnTo>
                    <a:pt x="3048" y="0"/>
                  </a:lnTo>
                  <a:cubicBezTo>
                    <a:pt x="3048" y="334"/>
                    <a:pt x="2358" y="595"/>
                    <a:pt x="1524" y="595"/>
                  </a:cubicBezTo>
                  <a:cubicBezTo>
                    <a:pt x="667" y="595"/>
                    <a:pt x="0" y="3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307600" y="4222950"/>
              <a:ext cx="76225" cy="38125"/>
            </a:xfrm>
            <a:custGeom>
              <a:avLst/>
              <a:gdLst/>
              <a:ahLst/>
              <a:cxnLst/>
              <a:rect l="l" t="t" r="r" b="b"/>
              <a:pathLst>
                <a:path w="3049" h="1525" extrusionOk="0">
                  <a:moveTo>
                    <a:pt x="0" y="0"/>
                  </a:moveTo>
                  <a:lnTo>
                    <a:pt x="0" y="905"/>
                  </a:lnTo>
                  <a:cubicBezTo>
                    <a:pt x="0" y="1239"/>
                    <a:pt x="667" y="1524"/>
                    <a:pt x="1524" y="1524"/>
                  </a:cubicBezTo>
                  <a:cubicBezTo>
                    <a:pt x="2358" y="1524"/>
                    <a:pt x="3048" y="1239"/>
                    <a:pt x="3048" y="905"/>
                  </a:cubicBezTo>
                  <a:lnTo>
                    <a:pt x="3048" y="0"/>
                  </a:lnTo>
                  <a:cubicBezTo>
                    <a:pt x="3048" y="334"/>
                    <a:pt x="2358" y="596"/>
                    <a:pt x="1524" y="596"/>
                  </a:cubicBezTo>
                  <a:cubicBezTo>
                    <a:pt x="667" y="596"/>
                    <a:pt x="0" y="3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5"/>
          <p:cNvGrpSpPr/>
          <p:nvPr/>
        </p:nvGrpSpPr>
        <p:grpSpPr>
          <a:xfrm>
            <a:off x="1545939" y="3882623"/>
            <a:ext cx="344192" cy="366010"/>
            <a:chOff x="1644950" y="4077675"/>
            <a:chExt cx="244125" cy="259600"/>
          </a:xfrm>
        </p:grpSpPr>
        <p:sp>
          <p:nvSpPr>
            <p:cNvPr id="951" name="Google Shape;951;p35"/>
            <p:cNvSpPr/>
            <p:nvPr/>
          </p:nvSpPr>
          <p:spPr>
            <a:xfrm>
              <a:off x="1644950" y="4108625"/>
              <a:ext cx="30975" cy="30400"/>
            </a:xfrm>
            <a:custGeom>
              <a:avLst/>
              <a:gdLst/>
              <a:ahLst/>
              <a:cxnLst/>
              <a:rect l="l" t="t" r="r" b="b"/>
              <a:pathLst>
                <a:path w="1239" h="1216" extrusionOk="0">
                  <a:moveTo>
                    <a:pt x="1" y="1"/>
                  </a:moveTo>
                  <a:lnTo>
                    <a:pt x="1" y="1215"/>
                  </a:lnTo>
                  <a:lnTo>
                    <a:pt x="1239" y="1215"/>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644950" y="4153875"/>
              <a:ext cx="30975" cy="107200"/>
            </a:xfrm>
            <a:custGeom>
              <a:avLst/>
              <a:gdLst/>
              <a:ahLst/>
              <a:cxnLst/>
              <a:rect l="l" t="t" r="r" b="b"/>
              <a:pathLst>
                <a:path w="1239" h="4288" extrusionOk="0">
                  <a:moveTo>
                    <a:pt x="1" y="1"/>
                  </a:moveTo>
                  <a:lnTo>
                    <a:pt x="1" y="4287"/>
                  </a:lnTo>
                  <a:lnTo>
                    <a:pt x="1239" y="4287"/>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1644950" y="4275925"/>
              <a:ext cx="30975" cy="38125"/>
            </a:xfrm>
            <a:custGeom>
              <a:avLst/>
              <a:gdLst/>
              <a:ahLst/>
              <a:cxnLst/>
              <a:rect l="l" t="t" r="r" b="b"/>
              <a:pathLst>
                <a:path w="1239" h="1525" extrusionOk="0">
                  <a:moveTo>
                    <a:pt x="1" y="1"/>
                  </a:moveTo>
                  <a:lnTo>
                    <a:pt x="620" y="1525"/>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1736650" y="4077675"/>
              <a:ext cx="152425" cy="213750"/>
            </a:xfrm>
            <a:custGeom>
              <a:avLst/>
              <a:gdLst/>
              <a:ahLst/>
              <a:cxnLst/>
              <a:rect l="l" t="t" r="r" b="b"/>
              <a:pathLst>
                <a:path w="6097" h="8550" extrusionOk="0">
                  <a:moveTo>
                    <a:pt x="0" y="1"/>
                  </a:moveTo>
                  <a:lnTo>
                    <a:pt x="0" y="1239"/>
                  </a:lnTo>
                  <a:lnTo>
                    <a:pt x="4882" y="1239"/>
                  </a:lnTo>
                  <a:lnTo>
                    <a:pt x="4882" y="8550"/>
                  </a:lnTo>
                  <a:lnTo>
                    <a:pt x="6097" y="8550"/>
                  </a:lnTo>
                  <a:lnTo>
                    <a:pt x="6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728900" y="4161625"/>
              <a:ext cx="76225" cy="15500"/>
            </a:xfrm>
            <a:custGeom>
              <a:avLst/>
              <a:gdLst/>
              <a:ahLst/>
              <a:cxnLst/>
              <a:rect l="l" t="t" r="r" b="b"/>
              <a:pathLst>
                <a:path w="3049" h="620" extrusionOk="0">
                  <a:moveTo>
                    <a:pt x="0" y="0"/>
                  </a:moveTo>
                  <a:lnTo>
                    <a:pt x="0" y="620"/>
                  </a:lnTo>
                  <a:lnTo>
                    <a:pt x="3049" y="620"/>
                  </a:lnTo>
                  <a:lnTo>
                    <a:pt x="3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1690800" y="4123525"/>
              <a:ext cx="152425" cy="213750"/>
            </a:xfrm>
            <a:custGeom>
              <a:avLst/>
              <a:gdLst/>
              <a:ahLst/>
              <a:cxnLst/>
              <a:rect l="l" t="t" r="r" b="b"/>
              <a:pathLst>
                <a:path w="6097" h="8550" extrusionOk="0">
                  <a:moveTo>
                    <a:pt x="5192" y="905"/>
                  </a:moveTo>
                  <a:lnTo>
                    <a:pt x="5192" y="2739"/>
                  </a:lnTo>
                  <a:lnTo>
                    <a:pt x="929" y="2739"/>
                  </a:lnTo>
                  <a:lnTo>
                    <a:pt x="929" y="905"/>
                  </a:lnTo>
                  <a:close/>
                  <a:moveTo>
                    <a:pt x="5192" y="3358"/>
                  </a:moveTo>
                  <a:lnTo>
                    <a:pt x="5192" y="3953"/>
                  </a:lnTo>
                  <a:lnTo>
                    <a:pt x="929" y="3953"/>
                  </a:lnTo>
                  <a:lnTo>
                    <a:pt x="929" y="3358"/>
                  </a:lnTo>
                  <a:close/>
                  <a:moveTo>
                    <a:pt x="5192" y="4573"/>
                  </a:moveTo>
                  <a:lnTo>
                    <a:pt x="5192" y="5192"/>
                  </a:lnTo>
                  <a:lnTo>
                    <a:pt x="929" y="5192"/>
                  </a:lnTo>
                  <a:lnTo>
                    <a:pt x="929" y="4573"/>
                  </a:lnTo>
                  <a:close/>
                  <a:moveTo>
                    <a:pt x="5192" y="5787"/>
                  </a:moveTo>
                  <a:lnTo>
                    <a:pt x="5192" y="6406"/>
                  </a:lnTo>
                  <a:lnTo>
                    <a:pt x="929" y="6406"/>
                  </a:lnTo>
                  <a:lnTo>
                    <a:pt x="929" y="5787"/>
                  </a:lnTo>
                  <a:close/>
                  <a:moveTo>
                    <a:pt x="5192" y="7025"/>
                  </a:moveTo>
                  <a:lnTo>
                    <a:pt x="5192" y="7621"/>
                  </a:lnTo>
                  <a:lnTo>
                    <a:pt x="929" y="7621"/>
                  </a:lnTo>
                  <a:lnTo>
                    <a:pt x="929" y="7025"/>
                  </a:lnTo>
                  <a:close/>
                  <a:moveTo>
                    <a:pt x="0" y="0"/>
                  </a:moveTo>
                  <a:lnTo>
                    <a:pt x="0" y="8550"/>
                  </a:lnTo>
                  <a:lnTo>
                    <a:pt x="6097" y="8550"/>
                  </a:lnTo>
                  <a:lnTo>
                    <a:pt x="6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35"/>
          <p:cNvSpPr/>
          <p:nvPr/>
        </p:nvSpPr>
        <p:spPr>
          <a:xfrm>
            <a:off x="720786" y="3882588"/>
            <a:ext cx="366856" cy="366010"/>
          </a:xfrm>
          <a:custGeom>
            <a:avLst/>
            <a:gdLst/>
            <a:ahLst/>
            <a:cxnLst/>
            <a:rect l="l" t="t" r="r" b="b"/>
            <a:pathLst>
              <a:path w="10408" h="10384" extrusionOk="0">
                <a:moveTo>
                  <a:pt x="8860" y="2501"/>
                </a:moveTo>
                <a:lnTo>
                  <a:pt x="9670" y="4882"/>
                </a:lnTo>
                <a:lnTo>
                  <a:pt x="8074" y="4882"/>
                </a:lnTo>
                <a:lnTo>
                  <a:pt x="8860" y="2501"/>
                </a:lnTo>
                <a:close/>
                <a:moveTo>
                  <a:pt x="1525" y="3716"/>
                </a:moveTo>
                <a:lnTo>
                  <a:pt x="2311" y="6097"/>
                </a:lnTo>
                <a:lnTo>
                  <a:pt x="715" y="6097"/>
                </a:lnTo>
                <a:lnTo>
                  <a:pt x="1501" y="3716"/>
                </a:lnTo>
                <a:close/>
                <a:moveTo>
                  <a:pt x="4883" y="1"/>
                </a:moveTo>
                <a:lnTo>
                  <a:pt x="4883" y="1287"/>
                </a:lnTo>
                <a:cubicBezTo>
                  <a:pt x="4573" y="1406"/>
                  <a:pt x="4359" y="1668"/>
                  <a:pt x="4288" y="1977"/>
                </a:cubicBezTo>
                <a:lnTo>
                  <a:pt x="1287" y="2477"/>
                </a:lnTo>
                <a:lnTo>
                  <a:pt x="1" y="6407"/>
                </a:lnTo>
                <a:cubicBezTo>
                  <a:pt x="1" y="7264"/>
                  <a:pt x="692" y="7931"/>
                  <a:pt x="1525" y="7931"/>
                </a:cubicBezTo>
                <a:cubicBezTo>
                  <a:pt x="2359" y="7931"/>
                  <a:pt x="3049" y="7240"/>
                  <a:pt x="3049" y="6407"/>
                </a:cubicBezTo>
                <a:lnTo>
                  <a:pt x="1906" y="3001"/>
                </a:lnTo>
                <a:lnTo>
                  <a:pt x="4407" y="2596"/>
                </a:lnTo>
                <a:cubicBezTo>
                  <a:pt x="4502" y="2787"/>
                  <a:pt x="4669" y="2930"/>
                  <a:pt x="4883" y="3001"/>
                </a:cubicBezTo>
                <a:lnTo>
                  <a:pt x="4883" y="8550"/>
                </a:lnTo>
                <a:lnTo>
                  <a:pt x="3049" y="8550"/>
                </a:lnTo>
                <a:lnTo>
                  <a:pt x="3049" y="8836"/>
                </a:lnTo>
                <a:cubicBezTo>
                  <a:pt x="3049" y="9360"/>
                  <a:pt x="2644" y="9788"/>
                  <a:pt x="2144" y="9788"/>
                </a:cubicBezTo>
                <a:lnTo>
                  <a:pt x="1835" y="9788"/>
                </a:lnTo>
                <a:lnTo>
                  <a:pt x="1835" y="10384"/>
                </a:lnTo>
                <a:lnTo>
                  <a:pt x="8550" y="10384"/>
                </a:lnTo>
                <a:lnTo>
                  <a:pt x="8550" y="9788"/>
                </a:lnTo>
                <a:lnTo>
                  <a:pt x="8241" y="9788"/>
                </a:lnTo>
                <a:cubicBezTo>
                  <a:pt x="7741" y="9788"/>
                  <a:pt x="7336" y="9360"/>
                  <a:pt x="7336" y="8836"/>
                </a:cubicBezTo>
                <a:lnTo>
                  <a:pt x="7336" y="8550"/>
                </a:lnTo>
                <a:lnTo>
                  <a:pt x="5502" y="8550"/>
                </a:lnTo>
                <a:lnTo>
                  <a:pt x="5502" y="3001"/>
                </a:lnTo>
                <a:cubicBezTo>
                  <a:pt x="5812" y="2882"/>
                  <a:pt x="6050" y="2620"/>
                  <a:pt x="6097" y="2311"/>
                </a:cubicBezTo>
                <a:lnTo>
                  <a:pt x="8431" y="1906"/>
                </a:lnTo>
                <a:lnTo>
                  <a:pt x="7360" y="5192"/>
                </a:lnTo>
                <a:cubicBezTo>
                  <a:pt x="7360" y="6026"/>
                  <a:pt x="8026" y="6716"/>
                  <a:pt x="8884" y="6716"/>
                </a:cubicBezTo>
                <a:cubicBezTo>
                  <a:pt x="9717" y="6716"/>
                  <a:pt x="10408" y="6026"/>
                  <a:pt x="10408" y="5192"/>
                </a:cubicBezTo>
                <a:lnTo>
                  <a:pt x="9074" y="1191"/>
                </a:lnTo>
                <a:lnTo>
                  <a:pt x="6002" y="1691"/>
                </a:lnTo>
                <a:cubicBezTo>
                  <a:pt x="5883" y="1501"/>
                  <a:pt x="5716" y="1358"/>
                  <a:pt x="5502" y="1287"/>
                </a:cubicBezTo>
                <a:lnTo>
                  <a:pt x="5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35"/>
          <p:cNvGrpSpPr/>
          <p:nvPr/>
        </p:nvGrpSpPr>
        <p:grpSpPr>
          <a:xfrm>
            <a:off x="8057174" y="3284120"/>
            <a:ext cx="366856" cy="366856"/>
            <a:chOff x="6263175" y="3653175"/>
            <a:chExt cx="260200" cy="260200"/>
          </a:xfrm>
        </p:grpSpPr>
        <p:sp>
          <p:nvSpPr>
            <p:cNvPr id="959" name="Google Shape;959;p35"/>
            <p:cNvSpPr/>
            <p:nvPr/>
          </p:nvSpPr>
          <p:spPr>
            <a:xfrm>
              <a:off x="6290575" y="3653175"/>
              <a:ext cx="232800" cy="260200"/>
            </a:xfrm>
            <a:custGeom>
              <a:avLst/>
              <a:gdLst/>
              <a:ahLst/>
              <a:cxnLst/>
              <a:rect l="l" t="t" r="r" b="b"/>
              <a:pathLst>
                <a:path w="9312" h="10408" extrusionOk="0">
                  <a:moveTo>
                    <a:pt x="3810" y="1"/>
                  </a:moveTo>
                  <a:cubicBezTo>
                    <a:pt x="2239" y="1"/>
                    <a:pt x="953" y="906"/>
                    <a:pt x="310" y="2168"/>
                  </a:cubicBezTo>
                  <a:cubicBezTo>
                    <a:pt x="762" y="2216"/>
                    <a:pt x="1191" y="2430"/>
                    <a:pt x="1500" y="2763"/>
                  </a:cubicBezTo>
                  <a:lnTo>
                    <a:pt x="3334" y="2763"/>
                  </a:lnTo>
                  <a:lnTo>
                    <a:pt x="5025" y="3597"/>
                  </a:lnTo>
                  <a:lnTo>
                    <a:pt x="5025" y="2763"/>
                  </a:lnTo>
                  <a:lnTo>
                    <a:pt x="5620" y="2763"/>
                  </a:lnTo>
                  <a:lnTo>
                    <a:pt x="5620" y="5192"/>
                  </a:lnTo>
                  <a:lnTo>
                    <a:pt x="5025" y="5192"/>
                  </a:lnTo>
                  <a:lnTo>
                    <a:pt x="5025" y="4287"/>
                  </a:lnTo>
                  <a:lnTo>
                    <a:pt x="3263" y="5621"/>
                  </a:lnTo>
                  <a:lnTo>
                    <a:pt x="2572" y="5288"/>
                  </a:lnTo>
                  <a:lnTo>
                    <a:pt x="1977" y="5573"/>
                  </a:lnTo>
                  <a:lnTo>
                    <a:pt x="1405" y="5288"/>
                  </a:lnTo>
                  <a:cubicBezTo>
                    <a:pt x="1072" y="5621"/>
                    <a:pt x="619" y="5812"/>
                    <a:pt x="143" y="5812"/>
                  </a:cubicBezTo>
                  <a:cubicBezTo>
                    <a:pt x="95" y="5812"/>
                    <a:pt x="48" y="5812"/>
                    <a:pt x="0" y="5788"/>
                  </a:cubicBezTo>
                  <a:lnTo>
                    <a:pt x="0" y="5788"/>
                  </a:lnTo>
                  <a:cubicBezTo>
                    <a:pt x="191" y="6693"/>
                    <a:pt x="548" y="7550"/>
                    <a:pt x="1048" y="8336"/>
                  </a:cubicBezTo>
                  <a:lnTo>
                    <a:pt x="1048" y="10408"/>
                  </a:lnTo>
                  <a:lnTo>
                    <a:pt x="5930" y="10408"/>
                  </a:lnTo>
                  <a:lnTo>
                    <a:pt x="5930" y="9169"/>
                  </a:lnTo>
                  <a:lnTo>
                    <a:pt x="7764" y="9169"/>
                  </a:lnTo>
                  <a:lnTo>
                    <a:pt x="7764" y="7955"/>
                  </a:lnTo>
                  <a:lnTo>
                    <a:pt x="6549" y="7955"/>
                  </a:lnTo>
                  <a:lnTo>
                    <a:pt x="6549" y="7336"/>
                  </a:lnTo>
                  <a:lnTo>
                    <a:pt x="7764" y="7336"/>
                  </a:lnTo>
                  <a:lnTo>
                    <a:pt x="7764" y="6717"/>
                  </a:lnTo>
                  <a:lnTo>
                    <a:pt x="9312" y="6717"/>
                  </a:lnTo>
                  <a:lnTo>
                    <a:pt x="7764" y="4502"/>
                  </a:lnTo>
                  <a:lnTo>
                    <a:pt x="7764" y="3978"/>
                  </a:lnTo>
                  <a:cubicBezTo>
                    <a:pt x="7764" y="1811"/>
                    <a:pt x="6025" y="1"/>
                    <a:pt x="3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6263175" y="3722250"/>
              <a:ext cx="137550" cy="60750"/>
            </a:xfrm>
            <a:custGeom>
              <a:avLst/>
              <a:gdLst/>
              <a:ahLst/>
              <a:cxnLst/>
              <a:rect l="l" t="t" r="r" b="b"/>
              <a:pathLst>
                <a:path w="5502" h="2430" extrusionOk="0">
                  <a:moveTo>
                    <a:pt x="1549" y="905"/>
                  </a:moveTo>
                  <a:lnTo>
                    <a:pt x="1549" y="1524"/>
                  </a:lnTo>
                  <a:lnTo>
                    <a:pt x="929" y="1524"/>
                  </a:lnTo>
                  <a:lnTo>
                    <a:pt x="929" y="905"/>
                  </a:lnTo>
                  <a:close/>
                  <a:moveTo>
                    <a:pt x="1239" y="0"/>
                  </a:moveTo>
                  <a:cubicBezTo>
                    <a:pt x="572" y="0"/>
                    <a:pt x="1" y="548"/>
                    <a:pt x="1" y="1215"/>
                  </a:cubicBezTo>
                  <a:cubicBezTo>
                    <a:pt x="1" y="1882"/>
                    <a:pt x="572" y="2429"/>
                    <a:pt x="1239" y="2429"/>
                  </a:cubicBezTo>
                  <a:cubicBezTo>
                    <a:pt x="1977" y="2429"/>
                    <a:pt x="2287" y="1834"/>
                    <a:pt x="2358" y="1763"/>
                  </a:cubicBezTo>
                  <a:lnTo>
                    <a:pt x="3073" y="2120"/>
                  </a:lnTo>
                  <a:lnTo>
                    <a:pt x="3668" y="1834"/>
                  </a:lnTo>
                  <a:lnTo>
                    <a:pt x="4287" y="2120"/>
                  </a:lnTo>
                  <a:lnTo>
                    <a:pt x="5502" y="1215"/>
                  </a:lnTo>
                  <a:lnTo>
                    <a:pt x="4287" y="596"/>
                  </a:lnTo>
                  <a:lnTo>
                    <a:pt x="2311" y="596"/>
                  </a:lnTo>
                  <a:lnTo>
                    <a:pt x="2215" y="477"/>
                  </a:lnTo>
                  <a:cubicBezTo>
                    <a:pt x="2001" y="167"/>
                    <a:pt x="1620"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5"/>
          <p:cNvGrpSpPr/>
          <p:nvPr/>
        </p:nvGrpSpPr>
        <p:grpSpPr>
          <a:xfrm>
            <a:off x="6443861" y="3284120"/>
            <a:ext cx="332419" cy="366856"/>
            <a:chOff x="5118900" y="3653175"/>
            <a:chExt cx="235775" cy="260200"/>
          </a:xfrm>
        </p:grpSpPr>
        <p:sp>
          <p:nvSpPr>
            <p:cNvPr id="962" name="Google Shape;962;p35"/>
            <p:cNvSpPr/>
            <p:nvPr/>
          </p:nvSpPr>
          <p:spPr>
            <a:xfrm>
              <a:off x="5172475" y="3744875"/>
              <a:ext cx="91125" cy="15500"/>
            </a:xfrm>
            <a:custGeom>
              <a:avLst/>
              <a:gdLst/>
              <a:ahLst/>
              <a:cxnLst/>
              <a:rect l="l" t="t" r="r" b="b"/>
              <a:pathLst>
                <a:path w="3645" h="620" extrusionOk="0">
                  <a:moveTo>
                    <a:pt x="0" y="0"/>
                  </a:moveTo>
                  <a:lnTo>
                    <a:pt x="0" y="619"/>
                  </a:lnTo>
                  <a:lnTo>
                    <a:pt x="3644" y="619"/>
                  </a:lnTo>
                  <a:lnTo>
                    <a:pt x="3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5179625" y="3775825"/>
              <a:ext cx="76225" cy="30400"/>
            </a:xfrm>
            <a:custGeom>
              <a:avLst/>
              <a:gdLst/>
              <a:ahLst/>
              <a:cxnLst/>
              <a:rect l="l" t="t" r="r" b="b"/>
              <a:pathLst>
                <a:path w="3049" h="1216" extrusionOk="0">
                  <a:moveTo>
                    <a:pt x="0" y="1"/>
                  </a:moveTo>
                  <a:lnTo>
                    <a:pt x="0" y="1215"/>
                  </a:lnTo>
                  <a:lnTo>
                    <a:pt x="3048" y="1215"/>
                  </a:lnTo>
                  <a:lnTo>
                    <a:pt x="3048" y="1"/>
                  </a:lnTo>
                  <a:lnTo>
                    <a:pt x="1834" y="1"/>
                  </a:lnTo>
                  <a:lnTo>
                    <a:pt x="1834" y="596"/>
                  </a:lnTo>
                  <a:lnTo>
                    <a:pt x="1239" y="596"/>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5118900" y="3653175"/>
              <a:ext cx="235775" cy="260200"/>
            </a:xfrm>
            <a:custGeom>
              <a:avLst/>
              <a:gdLst/>
              <a:ahLst/>
              <a:cxnLst/>
              <a:rect l="l" t="t" r="r" b="b"/>
              <a:pathLst>
                <a:path w="9431" h="10408" extrusionOk="0">
                  <a:moveTo>
                    <a:pt x="5192" y="1858"/>
                  </a:moveTo>
                  <a:lnTo>
                    <a:pt x="5192" y="3073"/>
                  </a:lnTo>
                  <a:lnTo>
                    <a:pt x="6406" y="3073"/>
                  </a:lnTo>
                  <a:lnTo>
                    <a:pt x="6406" y="4907"/>
                  </a:lnTo>
                  <a:lnTo>
                    <a:pt x="6097" y="4907"/>
                  </a:lnTo>
                  <a:lnTo>
                    <a:pt x="6097" y="6717"/>
                  </a:lnTo>
                  <a:lnTo>
                    <a:pt x="1834" y="6717"/>
                  </a:lnTo>
                  <a:lnTo>
                    <a:pt x="1834" y="4907"/>
                  </a:lnTo>
                  <a:lnTo>
                    <a:pt x="1524" y="4907"/>
                  </a:lnTo>
                  <a:lnTo>
                    <a:pt x="1524" y="3073"/>
                  </a:lnTo>
                  <a:lnTo>
                    <a:pt x="2739" y="3073"/>
                  </a:lnTo>
                  <a:lnTo>
                    <a:pt x="2739" y="1858"/>
                  </a:lnTo>
                  <a:close/>
                  <a:moveTo>
                    <a:pt x="3953" y="1"/>
                  </a:moveTo>
                  <a:cubicBezTo>
                    <a:pt x="1667" y="1"/>
                    <a:pt x="0" y="1930"/>
                    <a:pt x="0" y="4121"/>
                  </a:cubicBezTo>
                  <a:lnTo>
                    <a:pt x="0" y="4216"/>
                  </a:lnTo>
                  <a:cubicBezTo>
                    <a:pt x="0" y="5693"/>
                    <a:pt x="429" y="7121"/>
                    <a:pt x="1215" y="8336"/>
                  </a:cubicBezTo>
                  <a:lnTo>
                    <a:pt x="1215" y="10408"/>
                  </a:lnTo>
                  <a:lnTo>
                    <a:pt x="6097" y="10408"/>
                  </a:lnTo>
                  <a:lnTo>
                    <a:pt x="6097" y="9169"/>
                  </a:lnTo>
                  <a:lnTo>
                    <a:pt x="7930" y="9169"/>
                  </a:lnTo>
                  <a:lnTo>
                    <a:pt x="7930" y="7955"/>
                  </a:lnTo>
                  <a:lnTo>
                    <a:pt x="6716" y="7955"/>
                  </a:lnTo>
                  <a:lnTo>
                    <a:pt x="6716" y="7336"/>
                  </a:lnTo>
                  <a:lnTo>
                    <a:pt x="7930" y="7336"/>
                  </a:lnTo>
                  <a:lnTo>
                    <a:pt x="7930" y="6717"/>
                  </a:lnTo>
                  <a:lnTo>
                    <a:pt x="9431" y="6717"/>
                  </a:lnTo>
                  <a:lnTo>
                    <a:pt x="7930" y="4502"/>
                  </a:lnTo>
                  <a:lnTo>
                    <a:pt x="7930" y="3978"/>
                  </a:lnTo>
                  <a:cubicBezTo>
                    <a:pt x="7930" y="1811"/>
                    <a:pt x="6192"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5202825" y="3714500"/>
              <a:ext cx="30400" cy="15500"/>
            </a:xfrm>
            <a:custGeom>
              <a:avLst/>
              <a:gdLst/>
              <a:ahLst/>
              <a:cxnLst/>
              <a:rect l="l" t="t" r="r" b="b"/>
              <a:pathLst>
                <a:path w="1216" h="620" extrusionOk="0">
                  <a:moveTo>
                    <a:pt x="1" y="1"/>
                  </a:moveTo>
                  <a:lnTo>
                    <a:pt x="1" y="620"/>
                  </a:lnTo>
                  <a:lnTo>
                    <a:pt x="1216" y="620"/>
                  </a:lnTo>
                  <a:lnTo>
                    <a:pt x="1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5"/>
          <p:cNvGrpSpPr/>
          <p:nvPr/>
        </p:nvGrpSpPr>
        <p:grpSpPr>
          <a:xfrm>
            <a:off x="7305909" y="3284120"/>
            <a:ext cx="235912" cy="366856"/>
            <a:chOff x="5730325" y="3653175"/>
            <a:chExt cx="167325" cy="260200"/>
          </a:xfrm>
        </p:grpSpPr>
        <p:sp>
          <p:nvSpPr>
            <p:cNvPr id="967" name="Google Shape;967;p35"/>
            <p:cNvSpPr/>
            <p:nvPr/>
          </p:nvSpPr>
          <p:spPr>
            <a:xfrm>
              <a:off x="5730325" y="3844900"/>
              <a:ext cx="14900" cy="14900"/>
            </a:xfrm>
            <a:custGeom>
              <a:avLst/>
              <a:gdLst/>
              <a:ahLst/>
              <a:cxnLst/>
              <a:rect l="l" t="t" r="r" b="b"/>
              <a:pathLst>
                <a:path w="596" h="596" extrusionOk="0">
                  <a:moveTo>
                    <a:pt x="1" y="0"/>
                  </a:moveTo>
                  <a:lnTo>
                    <a:pt x="1" y="595"/>
                  </a:lnTo>
                  <a:lnTo>
                    <a:pt x="596" y="595"/>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882750" y="3844900"/>
              <a:ext cx="14900" cy="14900"/>
            </a:xfrm>
            <a:custGeom>
              <a:avLst/>
              <a:gdLst/>
              <a:ahLst/>
              <a:cxnLst/>
              <a:rect l="l" t="t" r="r" b="b"/>
              <a:pathLst>
                <a:path w="596" h="596" extrusionOk="0">
                  <a:moveTo>
                    <a:pt x="0" y="0"/>
                  </a:moveTo>
                  <a:lnTo>
                    <a:pt x="0" y="595"/>
                  </a:lnTo>
                  <a:lnTo>
                    <a:pt x="595" y="595"/>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859525" y="3737725"/>
              <a:ext cx="38125" cy="69075"/>
            </a:xfrm>
            <a:custGeom>
              <a:avLst/>
              <a:gdLst/>
              <a:ahLst/>
              <a:cxnLst/>
              <a:rect l="l" t="t" r="r" b="b"/>
              <a:pathLst>
                <a:path w="1525" h="2763" extrusionOk="0">
                  <a:moveTo>
                    <a:pt x="0" y="1"/>
                  </a:moveTo>
                  <a:lnTo>
                    <a:pt x="0" y="2763"/>
                  </a:lnTo>
                  <a:lnTo>
                    <a:pt x="1524" y="2763"/>
                  </a:lnTo>
                  <a:lnTo>
                    <a:pt x="1524" y="2453"/>
                  </a:lnTo>
                  <a:cubicBezTo>
                    <a:pt x="1524" y="1310"/>
                    <a:pt x="882" y="763"/>
                    <a:pt x="358" y="334"/>
                  </a:cubicBezTo>
                  <a:cubicBezTo>
                    <a:pt x="215" y="215"/>
                    <a:pt x="96" y="1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730325" y="3737725"/>
              <a:ext cx="38125" cy="69075"/>
            </a:xfrm>
            <a:custGeom>
              <a:avLst/>
              <a:gdLst/>
              <a:ahLst/>
              <a:cxnLst/>
              <a:rect l="l" t="t" r="r" b="b"/>
              <a:pathLst>
                <a:path w="1525" h="2763" extrusionOk="0">
                  <a:moveTo>
                    <a:pt x="1525" y="1"/>
                  </a:moveTo>
                  <a:cubicBezTo>
                    <a:pt x="1406" y="120"/>
                    <a:pt x="1310" y="215"/>
                    <a:pt x="1144" y="334"/>
                  </a:cubicBezTo>
                  <a:cubicBezTo>
                    <a:pt x="644" y="763"/>
                    <a:pt x="1" y="1310"/>
                    <a:pt x="1" y="2453"/>
                  </a:cubicBezTo>
                  <a:lnTo>
                    <a:pt x="1" y="2763"/>
                  </a:lnTo>
                  <a:lnTo>
                    <a:pt x="1525" y="2763"/>
                  </a:lnTo>
                  <a:lnTo>
                    <a:pt x="1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791050" y="3821675"/>
              <a:ext cx="45875" cy="15500"/>
            </a:xfrm>
            <a:custGeom>
              <a:avLst/>
              <a:gdLst/>
              <a:ahLst/>
              <a:cxnLst/>
              <a:rect l="l" t="t" r="r" b="b"/>
              <a:pathLst>
                <a:path w="1835" h="620" extrusionOk="0">
                  <a:moveTo>
                    <a:pt x="1" y="0"/>
                  </a:moveTo>
                  <a:lnTo>
                    <a:pt x="1" y="620"/>
                  </a:lnTo>
                  <a:lnTo>
                    <a:pt x="1834" y="620"/>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730325" y="3852625"/>
              <a:ext cx="167325" cy="60750"/>
            </a:xfrm>
            <a:custGeom>
              <a:avLst/>
              <a:gdLst/>
              <a:ahLst/>
              <a:cxnLst/>
              <a:rect l="l" t="t" r="r" b="b"/>
              <a:pathLst>
                <a:path w="6693" h="2430" extrusionOk="0">
                  <a:moveTo>
                    <a:pt x="2430" y="1"/>
                  </a:moveTo>
                  <a:lnTo>
                    <a:pt x="2430" y="906"/>
                  </a:lnTo>
                  <a:cubicBezTo>
                    <a:pt x="2430" y="1406"/>
                    <a:pt x="2025" y="1811"/>
                    <a:pt x="1525" y="1811"/>
                  </a:cubicBezTo>
                  <a:cubicBezTo>
                    <a:pt x="1001" y="1811"/>
                    <a:pt x="596" y="1406"/>
                    <a:pt x="596" y="906"/>
                  </a:cubicBezTo>
                  <a:lnTo>
                    <a:pt x="1" y="906"/>
                  </a:lnTo>
                  <a:cubicBezTo>
                    <a:pt x="1" y="1739"/>
                    <a:pt x="667" y="2430"/>
                    <a:pt x="1525" y="2430"/>
                  </a:cubicBezTo>
                  <a:lnTo>
                    <a:pt x="5168" y="2430"/>
                  </a:lnTo>
                  <a:cubicBezTo>
                    <a:pt x="6002" y="2430"/>
                    <a:pt x="6692" y="1739"/>
                    <a:pt x="6692" y="906"/>
                  </a:cubicBezTo>
                  <a:lnTo>
                    <a:pt x="6097" y="906"/>
                  </a:lnTo>
                  <a:cubicBezTo>
                    <a:pt x="6097" y="1406"/>
                    <a:pt x="5668" y="1811"/>
                    <a:pt x="5168" y="1811"/>
                  </a:cubicBezTo>
                  <a:cubicBezTo>
                    <a:pt x="4668" y="1811"/>
                    <a:pt x="4263" y="1406"/>
                    <a:pt x="4263" y="906"/>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783325" y="3722250"/>
              <a:ext cx="61325" cy="84550"/>
            </a:xfrm>
            <a:custGeom>
              <a:avLst/>
              <a:gdLst/>
              <a:ahLst/>
              <a:cxnLst/>
              <a:rect l="l" t="t" r="r" b="b"/>
              <a:pathLst>
                <a:path w="2453" h="3382" extrusionOk="0">
                  <a:moveTo>
                    <a:pt x="1524" y="620"/>
                  </a:moveTo>
                  <a:lnTo>
                    <a:pt x="1524" y="1215"/>
                  </a:lnTo>
                  <a:lnTo>
                    <a:pt x="929" y="1215"/>
                  </a:lnTo>
                  <a:lnTo>
                    <a:pt x="929" y="620"/>
                  </a:lnTo>
                  <a:close/>
                  <a:moveTo>
                    <a:pt x="0" y="0"/>
                  </a:moveTo>
                  <a:lnTo>
                    <a:pt x="0" y="3382"/>
                  </a:lnTo>
                  <a:lnTo>
                    <a:pt x="2453" y="3382"/>
                  </a:lnTo>
                  <a:lnTo>
                    <a:pt x="2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783325" y="3653175"/>
              <a:ext cx="61325" cy="54200"/>
            </a:xfrm>
            <a:custGeom>
              <a:avLst/>
              <a:gdLst/>
              <a:ahLst/>
              <a:cxnLst/>
              <a:rect l="l" t="t" r="r" b="b"/>
              <a:pathLst>
                <a:path w="2453" h="2168" extrusionOk="0">
                  <a:moveTo>
                    <a:pt x="1215" y="1"/>
                  </a:moveTo>
                  <a:cubicBezTo>
                    <a:pt x="476" y="382"/>
                    <a:pt x="0" y="1168"/>
                    <a:pt x="0" y="2001"/>
                  </a:cubicBezTo>
                  <a:lnTo>
                    <a:pt x="0" y="2168"/>
                  </a:lnTo>
                  <a:lnTo>
                    <a:pt x="2429" y="2168"/>
                  </a:lnTo>
                  <a:lnTo>
                    <a:pt x="2429" y="2001"/>
                  </a:lnTo>
                  <a:lnTo>
                    <a:pt x="2453" y="2001"/>
                  </a:lnTo>
                  <a:cubicBezTo>
                    <a:pt x="2453" y="1168"/>
                    <a:pt x="1977" y="382"/>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5"/>
          <p:cNvGrpSpPr/>
          <p:nvPr/>
        </p:nvGrpSpPr>
        <p:grpSpPr>
          <a:xfrm>
            <a:off x="4815426" y="3284120"/>
            <a:ext cx="322338" cy="366856"/>
            <a:chOff x="3963900" y="3653175"/>
            <a:chExt cx="228625" cy="260200"/>
          </a:xfrm>
        </p:grpSpPr>
        <p:sp>
          <p:nvSpPr>
            <p:cNvPr id="976" name="Google Shape;976;p35"/>
            <p:cNvSpPr/>
            <p:nvPr/>
          </p:nvSpPr>
          <p:spPr>
            <a:xfrm>
              <a:off x="4025200" y="3653175"/>
              <a:ext cx="14925" cy="15525"/>
            </a:xfrm>
            <a:custGeom>
              <a:avLst/>
              <a:gdLst/>
              <a:ahLst/>
              <a:cxnLst/>
              <a:rect l="l" t="t" r="r" b="b"/>
              <a:pathLst>
                <a:path w="597" h="621" extrusionOk="0">
                  <a:moveTo>
                    <a:pt x="1" y="1"/>
                  </a:moveTo>
                  <a:lnTo>
                    <a:pt x="1" y="620"/>
                  </a:lnTo>
                  <a:lnTo>
                    <a:pt x="596" y="620"/>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4116300" y="3653175"/>
              <a:ext cx="15500" cy="15525"/>
            </a:xfrm>
            <a:custGeom>
              <a:avLst/>
              <a:gdLst/>
              <a:ahLst/>
              <a:cxnLst/>
              <a:rect l="l" t="t" r="r" b="b"/>
              <a:pathLst>
                <a:path w="620" h="621" extrusionOk="0">
                  <a:moveTo>
                    <a:pt x="1" y="1"/>
                  </a:moveTo>
                  <a:lnTo>
                    <a:pt x="1" y="620"/>
                  </a:lnTo>
                  <a:lnTo>
                    <a:pt x="620" y="620"/>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4071050" y="3844300"/>
              <a:ext cx="14925" cy="15500"/>
            </a:xfrm>
            <a:custGeom>
              <a:avLst/>
              <a:gdLst/>
              <a:ahLst/>
              <a:cxnLst/>
              <a:rect l="l" t="t" r="r" b="b"/>
              <a:pathLst>
                <a:path w="597" h="620" extrusionOk="0">
                  <a:moveTo>
                    <a:pt x="286" y="0"/>
                  </a:moveTo>
                  <a:cubicBezTo>
                    <a:pt x="120" y="0"/>
                    <a:pt x="1" y="143"/>
                    <a:pt x="1" y="310"/>
                  </a:cubicBezTo>
                  <a:cubicBezTo>
                    <a:pt x="1" y="477"/>
                    <a:pt x="120" y="619"/>
                    <a:pt x="286" y="619"/>
                  </a:cubicBezTo>
                  <a:cubicBezTo>
                    <a:pt x="453" y="619"/>
                    <a:pt x="596" y="477"/>
                    <a:pt x="596" y="310"/>
                  </a:cubicBezTo>
                  <a:cubicBezTo>
                    <a:pt x="596" y="143"/>
                    <a:pt x="453"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4018075" y="3790725"/>
              <a:ext cx="120875" cy="122650"/>
            </a:xfrm>
            <a:custGeom>
              <a:avLst/>
              <a:gdLst/>
              <a:ahLst/>
              <a:cxnLst/>
              <a:rect l="l" t="t" r="r" b="b"/>
              <a:pathLst>
                <a:path w="4835" h="4906" extrusionOk="0">
                  <a:moveTo>
                    <a:pt x="2405" y="1524"/>
                  </a:moveTo>
                  <a:cubicBezTo>
                    <a:pt x="2906" y="1524"/>
                    <a:pt x="3334" y="1953"/>
                    <a:pt x="3334" y="2453"/>
                  </a:cubicBezTo>
                  <a:cubicBezTo>
                    <a:pt x="3334" y="2953"/>
                    <a:pt x="2906" y="3358"/>
                    <a:pt x="2405" y="3358"/>
                  </a:cubicBezTo>
                  <a:cubicBezTo>
                    <a:pt x="1905" y="3358"/>
                    <a:pt x="1500" y="2953"/>
                    <a:pt x="1500" y="2453"/>
                  </a:cubicBezTo>
                  <a:cubicBezTo>
                    <a:pt x="1500" y="1953"/>
                    <a:pt x="1905" y="1524"/>
                    <a:pt x="2405" y="1524"/>
                  </a:cubicBezTo>
                  <a:close/>
                  <a:moveTo>
                    <a:pt x="1786" y="0"/>
                  </a:moveTo>
                  <a:lnTo>
                    <a:pt x="1786" y="738"/>
                  </a:lnTo>
                  <a:cubicBezTo>
                    <a:pt x="1596" y="810"/>
                    <a:pt x="1405" y="905"/>
                    <a:pt x="1239" y="1072"/>
                  </a:cubicBezTo>
                  <a:lnTo>
                    <a:pt x="619" y="691"/>
                  </a:lnTo>
                  <a:lnTo>
                    <a:pt x="0" y="1762"/>
                  </a:lnTo>
                  <a:lnTo>
                    <a:pt x="619" y="2119"/>
                  </a:lnTo>
                  <a:cubicBezTo>
                    <a:pt x="596" y="2215"/>
                    <a:pt x="596" y="2334"/>
                    <a:pt x="596" y="2453"/>
                  </a:cubicBezTo>
                  <a:cubicBezTo>
                    <a:pt x="596" y="2572"/>
                    <a:pt x="596" y="2667"/>
                    <a:pt x="619" y="2786"/>
                  </a:cubicBezTo>
                  <a:lnTo>
                    <a:pt x="0" y="3144"/>
                  </a:lnTo>
                  <a:lnTo>
                    <a:pt x="619" y="4191"/>
                  </a:lnTo>
                  <a:lnTo>
                    <a:pt x="1239" y="3834"/>
                  </a:lnTo>
                  <a:cubicBezTo>
                    <a:pt x="1405" y="3977"/>
                    <a:pt x="1596" y="4096"/>
                    <a:pt x="1810" y="4168"/>
                  </a:cubicBezTo>
                  <a:lnTo>
                    <a:pt x="1810" y="4906"/>
                  </a:lnTo>
                  <a:lnTo>
                    <a:pt x="3001" y="4906"/>
                  </a:lnTo>
                  <a:lnTo>
                    <a:pt x="3001" y="4168"/>
                  </a:lnTo>
                  <a:cubicBezTo>
                    <a:pt x="3239" y="4096"/>
                    <a:pt x="3429" y="3977"/>
                    <a:pt x="3596" y="3834"/>
                  </a:cubicBezTo>
                  <a:lnTo>
                    <a:pt x="4215" y="4191"/>
                  </a:lnTo>
                  <a:lnTo>
                    <a:pt x="4835" y="3144"/>
                  </a:lnTo>
                  <a:lnTo>
                    <a:pt x="4215" y="2786"/>
                  </a:lnTo>
                  <a:cubicBezTo>
                    <a:pt x="4239" y="2667"/>
                    <a:pt x="4239" y="2572"/>
                    <a:pt x="4239" y="2453"/>
                  </a:cubicBezTo>
                  <a:cubicBezTo>
                    <a:pt x="4239" y="2334"/>
                    <a:pt x="4239" y="2215"/>
                    <a:pt x="4215" y="2119"/>
                  </a:cubicBezTo>
                  <a:lnTo>
                    <a:pt x="4835" y="1762"/>
                  </a:lnTo>
                  <a:lnTo>
                    <a:pt x="4215" y="691"/>
                  </a:lnTo>
                  <a:lnTo>
                    <a:pt x="3596" y="1072"/>
                  </a:lnTo>
                  <a:cubicBezTo>
                    <a:pt x="3429" y="905"/>
                    <a:pt x="3239" y="810"/>
                    <a:pt x="3025" y="738"/>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3963900" y="3668675"/>
              <a:ext cx="228625" cy="167900"/>
            </a:xfrm>
            <a:custGeom>
              <a:avLst/>
              <a:gdLst/>
              <a:ahLst/>
              <a:cxnLst/>
              <a:rect l="l" t="t" r="r" b="b"/>
              <a:pathLst>
                <a:path w="9145" h="6716" extrusionOk="0">
                  <a:moveTo>
                    <a:pt x="2429" y="1834"/>
                  </a:moveTo>
                  <a:lnTo>
                    <a:pt x="2429" y="2453"/>
                  </a:lnTo>
                  <a:lnTo>
                    <a:pt x="1834" y="2453"/>
                  </a:lnTo>
                  <a:lnTo>
                    <a:pt x="1834" y="1834"/>
                  </a:lnTo>
                  <a:close/>
                  <a:moveTo>
                    <a:pt x="3667" y="1834"/>
                  </a:moveTo>
                  <a:lnTo>
                    <a:pt x="3667" y="2453"/>
                  </a:lnTo>
                  <a:lnTo>
                    <a:pt x="3048" y="2453"/>
                  </a:lnTo>
                  <a:lnTo>
                    <a:pt x="3048" y="1834"/>
                  </a:lnTo>
                  <a:close/>
                  <a:moveTo>
                    <a:pt x="4882" y="1834"/>
                  </a:moveTo>
                  <a:lnTo>
                    <a:pt x="4882" y="2453"/>
                  </a:lnTo>
                  <a:lnTo>
                    <a:pt x="4263" y="2453"/>
                  </a:lnTo>
                  <a:lnTo>
                    <a:pt x="4263" y="1834"/>
                  </a:lnTo>
                  <a:close/>
                  <a:moveTo>
                    <a:pt x="6097" y="1834"/>
                  </a:moveTo>
                  <a:lnTo>
                    <a:pt x="6097" y="2453"/>
                  </a:lnTo>
                  <a:lnTo>
                    <a:pt x="5477" y="2453"/>
                  </a:lnTo>
                  <a:lnTo>
                    <a:pt x="5477" y="1834"/>
                  </a:lnTo>
                  <a:close/>
                  <a:moveTo>
                    <a:pt x="7311" y="1834"/>
                  </a:moveTo>
                  <a:lnTo>
                    <a:pt x="7311" y="2453"/>
                  </a:lnTo>
                  <a:lnTo>
                    <a:pt x="6716" y="2453"/>
                  </a:lnTo>
                  <a:lnTo>
                    <a:pt x="6716" y="1834"/>
                  </a:lnTo>
                  <a:close/>
                  <a:moveTo>
                    <a:pt x="1834" y="3072"/>
                  </a:moveTo>
                  <a:lnTo>
                    <a:pt x="1834" y="3667"/>
                  </a:lnTo>
                  <a:lnTo>
                    <a:pt x="1215" y="3667"/>
                  </a:lnTo>
                  <a:lnTo>
                    <a:pt x="1215" y="3072"/>
                  </a:lnTo>
                  <a:close/>
                  <a:moveTo>
                    <a:pt x="3048" y="3072"/>
                  </a:moveTo>
                  <a:lnTo>
                    <a:pt x="3048" y="3667"/>
                  </a:lnTo>
                  <a:lnTo>
                    <a:pt x="2429" y="3667"/>
                  </a:lnTo>
                  <a:lnTo>
                    <a:pt x="2429" y="3072"/>
                  </a:lnTo>
                  <a:close/>
                  <a:moveTo>
                    <a:pt x="4263" y="3048"/>
                  </a:moveTo>
                  <a:lnTo>
                    <a:pt x="4263" y="3667"/>
                  </a:lnTo>
                  <a:lnTo>
                    <a:pt x="3667" y="3667"/>
                  </a:lnTo>
                  <a:lnTo>
                    <a:pt x="3667" y="3048"/>
                  </a:lnTo>
                  <a:close/>
                  <a:moveTo>
                    <a:pt x="5477" y="3048"/>
                  </a:moveTo>
                  <a:lnTo>
                    <a:pt x="5477" y="3667"/>
                  </a:lnTo>
                  <a:lnTo>
                    <a:pt x="4882" y="3667"/>
                  </a:lnTo>
                  <a:lnTo>
                    <a:pt x="4882" y="3048"/>
                  </a:lnTo>
                  <a:close/>
                  <a:moveTo>
                    <a:pt x="6716" y="3072"/>
                  </a:moveTo>
                  <a:lnTo>
                    <a:pt x="6716" y="3667"/>
                  </a:lnTo>
                  <a:lnTo>
                    <a:pt x="6097" y="3667"/>
                  </a:lnTo>
                  <a:lnTo>
                    <a:pt x="6097" y="3072"/>
                  </a:lnTo>
                  <a:close/>
                  <a:moveTo>
                    <a:pt x="7930" y="3048"/>
                  </a:moveTo>
                  <a:lnTo>
                    <a:pt x="7930" y="3667"/>
                  </a:lnTo>
                  <a:lnTo>
                    <a:pt x="7311" y="3667"/>
                  </a:lnTo>
                  <a:lnTo>
                    <a:pt x="7311" y="3048"/>
                  </a:lnTo>
                  <a:close/>
                  <a:moveTo>
                    <a:pt x="0" y="0"/>
                  </a:moveTo>
                  <a:lnTo>
                    <a:pt x="0" y="6716"/>
                  </a:lnTo>
                  <a:lnTo>
                    <a:pt x="1405" y="6716"/>
                  </a:lnTo>
                  <a:lnTo>
                    <a:pt x="2548" y="4763"/>
                  </a:lnTo>
                  <a:lnTo>
                    <a:pt x="3358" y="5215"/>
                  </a:lnTo>
                  <a:lnTo>
                    <a:pt x="3358" y="4287"/>
                  </a:lnTo>
                  <a:lnTo>
                    <a:pt x="5787" y="4287"/>
                  </a:lnTo>
                  <a:lnTo>
                    <a:pt x="5787" y="5215"/>
                  </a:lnTo>
                  <a:lnTo>
                    <a:pt x="6597" y="4763"/>
                  </a:lnTo>
                  <a:lnTo>
                    <a:pt x="7740" y="6716"/>
                  </a:lnTo>
                  <a:lnTo>
                    <a:pt x="9145" y="6716"/>
                  </a:lnTo>
                  <a:lnTo>
                    <a:pt x="9145" y="0"/>
                  </a:lnTo>
                  <a:lnTo>
                    <a:pt x="6716" y="0"/>
                  </a:lnTo>
                  <a:lnTo>
                    <a:pt x="6716" y="1215"/>
                  </a:lnTo>
                  <a:lnTo>
                    <a:pt x="6097" y="1215"/>
                  </a:lnTo>
                  <a:lnTo>
                    <a:pt x="6097" y="0"/>
                  </a:lnTo>
                  <a:lnTo>
                    <a:pt x="3048" y="0"/>
                  </a:lnTo>
                  <a:lnTo>
                    <a:pt x="3048" y="1215"/>
                  </a:lnTo>
                  <a:lnTo>
                    <a:pt x="2453" y="1215"/>
                  </a:lnTo>
                  <a:lnTo>
                    <a:pt x="2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5"/>
          <p:cNvGrpSpPr/>
          <p:nvPr/>
        </p:nvGrpSpPr>
        <p:grpSpPr>
          <a:xfrm>
            <a:off x="5605287" y="3284120"/>
            <a:ext cx="366856" cy="366856"/>
            <a:chOff x="4524125" y="3653175"/>
            <a:chExt cx="260200" cy="260200"/>
          </a:xfrm>
        </p:grpSpPr>
        <p:sp>
          <p:nvSpPr>
            <p:cNvPr id="982" name="Google Shape;982;p35"/>
            <p:cNvSpPr/>
            <p:nvPr/>
          </p:nvSpPr>
          <p:spPr>
            <a:xfrm>
              <a:off x="4524125" y="3837150"/>
              <a:ext cx="76825" cy="38125"/>
            </a:xfrm>
            <a:custGeom>
              <a:avLst/>
              <a:gdLst/>
              <a:ahLst/>
              <a:cxnLst/>
              <a:rect l="l" t="t" r="r" b="b"/>
              <a:pathLst>
                <a:path w="3073" h="1525" extrusionOk="0">
                  <a:moveTo>
                    <a:pt x="0" y="1"/>
                  </a:moveTo>
                  <a:lnTo>
                    <a:pt x="0" y="905"/>
                  </a:lnTo>
                  <a:cubicBezTo>
                    <a:pt x="0" y="1263"/>
                    <a:pt x="715" y="1525"/>
                    <a:pt x="1548" y="1525"/>
                  </a:cubicBezTo>
                  <a:cubicBezTo>
                    <a:pt x="2406" y="1525"/>
                    <a:pt x="3073" y="1263"/>
                    <a:pt x="3073" y="905"/>
                  </a:cubicBezTo>
                  <a:lnTo>
                    <a:pt x="3073" y="1"/>
                  </a:lnTo>
                  <a:cubicBezTo>
                    <a:pt x="3073" y="334"/>
                    <a:pt x="2406" y="620"/>
                    <a:pt x="1548" y="620"/>
                  </a:cubicBezTo>
                  <a:cubicBezTo>
                    <a:pt x="715"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4524125" y="3875250"/>
              <a:ext cx="76825" cy="38125"/>
            </a:xfrm>
            <a:custGeom>
              <a:avLst/>
              <a:gdLst/>
              <a:ahLst/>
              <a:cxnLst/>
              <a:rect l="l" t="t" r="r" b="b"/>
              <a:pathLst>
                <a:path w="3073" h="1525" extrusionOk="0">
                  <a:moveTo>
                    <a:pt x="0" y="1"/>
                  </a:moveTo>
                  <a:lnTo>
                    <a:pt x="0" y="906"/>
                  </a:lnTo>
                  <a:cubicBezTo>
                    <a:pt x="0" y="1263"/>
                    <a:pt x="715" y="1525"/>
                    <a:pt x="1548" y="1525"/>
                  </a:cubicBezTo>
                  <a:cubicBezTo>
                    <a:pt x="2406" y="1525"/>
                    <a:pt x="3073" y="1263"/>
                    <a:pt x="3073" y="906"/>
                  </a:cubicBezTo>
                  <a:lnTo>
                    <a:pt x="3073" y="1"/>
                  </a:lnTo>
                  <a:cubicBezTo>
                    <a:pt x="3073" y="334"/>
                    <a:pt x="2406" y="620"/>
                    <a:pt x="1548" y="620"/>
                  </a:cubicBezTo>
                  <a:cubicBezTo>
                    <a:pt x="715"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4616400" y="3837150"/>
              <a:ext cx="76225" cy="38125"/>
            </a:xfrm>
            <a:custGeom>
              <a:avLst/>
              <a:gdLst/>
              <a:ahLst/>
              <a:cxnLst/>
              <a:rect l="l" t="t" r="r" b="b"/>
              <a:pathLst>
                <a:path w="3049" h="1525" extrusionOk="0">
                  <a:moveTo>
                    <a:pt x="1" y="1"/>
                  </a:moveTo>
                  <a:lnTo>
                    <a:pt x="1" y="905"/>
                  </a:lnTo>
                  <a:cubicBezTo>
                    <a:pt x="1" y="1263"/>
                    <a:pt x="668" y="1525"/>
                    <a:pt x="1525" y="1525"/>
                  </a:cubicBezTo>
                  <a:cubicBezTo>
                    <a:pt x="2358" y="1525"/>
                    <a:pt x="3049" y="1263"/>
                    <a:pt x="3049" y="905"/>
                  </a:cubicBezTo>
                  <a:lnTo>
                    <a:pt x="3049" y="1"/>
                  </a:lnTo>
                  <a:cubicBezTo>
                    <a:pt x="3049" y="334"/>
                    <a:pt x="2358" y="620"/>
                    <a:pt x="1525" y="620"/>
                  </a:cubicBezTo>
                  <a:cubicBezTo>
                    <a:pt x="668" y="620"/>
                    <a:pt x="1" y="3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4616400" y="3875250"/>
              <a:ext cx="76225" cy="38125"/>
            </a:xfrm>
            <a:custGeom>
              <a:avLst/>
              <a:gdLst/>
              <a:ahLst/>
              <a:cxnLst/>
              <a:rect l="l" t="t" r="r" b="b"/>
              <a:pathLst>
                <a:path w="3049" h="1525" extrusionOk="0">
                  <a:moveTo>
                    <a:pt x="1" y="1"/>
                  </a:moveTo>
                  <a:lnTo>
                    <a:pt x="1" y="906"/>
                  </a:lnTo>
                  <a:cubicBezTo>
                    <a:pt x="1" y="1263"/>
                    <a:pt x="668" y="1525"/>
                    <a:pt x="1525" y="1525"/>
                  </a:cubicBezTo>
                  <a:cubicBezTo>
                    <a:pt x="2358" y="1525"/>
                    <a:pt x="3049" y="1263"/>
                    <a:pt x="3049" y="906"/>
                  </a:cubicBezTo>
                  <a:lnTo>
                    <a:pt x="3049" y="1"/>
                  </a:lnTo>
                  <a:cubicBezTo>
                    <a:pt x="3049" y="334"/>
                    <a:pt x="2358" y="620"/>
                    <a:pt x="1525" y="620"/>
                  </a:cubicBezTo>
                  <a:cubicBezTo>
                    <a:pt x="668" y="620"/>
                    <a:pt x="1" y="3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4524725" y="3653175"/>
              <a:ext cx="259600" cy="184000"/>
            </a:xfrm>
            <a:custGeom>
              <a:avLst/>
              <a:gdLst/>
              <a:ahLst/>
              <a:cxnLst/>
              <a:rect l="l" t="t" r="r" b="b"/>
              <a:pathLst>
                <a:path w="10384" h="7360" extrusionOk="0">
                  <a:moveTo>
                    <a:pt x="5192" y="620"/>
                  </a:moveTo>
                  <a:cubicBezTo>
                    <a:pt x="5359" y="620"/>
                    <a:pt x="5478" y="739"/>
                    <a:pt x="5478" y="906"/>
                  </a:cubicBezTo>
                  <a:lnTo>
                    <a:pt x="5478" y="1835"/>
                  </a:lnTo>
                  <a:lnTo>
                    <a:pt x="4882" y="1835"/>
                  </a:lnTo>
                  <a:lnTo>
                    <a:pt x="4882" y="906"/>
                  </a:lnTo>
                  <a:cubicBezTo>
                    <a:pt x="4882" y="739"/>
                    <a:pt x="5025" y="620"/>
                    <a:pt x="5192" y="620"/>
                  </a:cubicBezTo>
                  <a:close/>
                  <a:moveTo>
                    <a:pt x="5192" y="1"/>
                  </a:moveTo>
                  <a:cubicBezTo>
                    <a:pt x="4692" y="1"/>
                    <a:pt x="4287" y="406"/>
                    <a:pt x="4287" y="906"/>
                  </a:cubicBezTo>
                  <a:lnTo>
                    <a:pt x="4287" y="1835"/>
                  </a:lnTo>
                  <a:lnTo>
                    <a:pt x="3668" y="1835"/>
                  </a:lnTo>
                  <a:lnTo>
                    <a:pt x="3668" y="4311"/>
                  </a:lnTo>
                  <a:lnTo>
                    <a:pt x="4882" y="4311"/>
                  </a:lnTo>
                  <a:lnTo>
                    <a:pt x="4882" y="4930"/>
                  </a:lnTo>
                  <a:lnTo>
                    <a:pt x="1239" y="4930"/>
                  </a:lnTo>
                  <a:lnTo>
                    <a:pt x="1239" y="6145"/>
                  </a:lnTo>
                  <a:cubicBezTo>
                    <a:pt x="524" y="6216"/>
                    <a:pt x="0" y="6455"/>
                    <a:pt x="0" y="6740"/>
                  </a:cubicBezTo>
                  <a:cubicBezTo>
                    <a:pt x="0" y="7074"/>
                    <a:pt x="691" y="7360"/>
                    <a:pt x="1524" y="7360"/>
                  </a:cubicBezTo>
                  <a:cubicBezTo>
                    <a:pt x="2382" y="7360"/>
                    <a:pt x="3049" y="7074"/>
                    <a:pt x="3049" y="6740"/>
                  </a:cubicBezTo>
                  <a:cubicBezTo>
                    <a:pt x="3049" y="6455"/>
                    <a:pt x="2525" y="6216"/>
                    <a:pt x="1834" y="6145"/>
                  </a:cubicBezTo>
                  <a:lnTo>
                    <a:pt x="1834" y="5526"/>
                  </a:lnTo>
                  <a:lnTo>
                    <a:pt x="4882" y="5526"/>
                  </a:lnTo>
                  <a:lnTo>
                    <a:pt x="4882" y="6145"/>
                  </a:lnTo>
                  <a:cubicBezTo>
                    <a:pt x="4192" y="6216"/>
                    <a:pt x="3668" y="6455"/>
                    <a:pt x="3668" y="6740"/>
                  </a:cubicBezTo>
                  <a:cubicBezTo>
                    <a:pt x="3668" y="7074"/>
                    <a:pt x="4358" y="7360"/>
                    <a:pt x="5192" y="7360"/>
                  </a:cubicBezTo>
                  <a:cubicBezTo>
                    <a:pt x="6025" y="7360"/>
                    <a:pt x="6716" y="7074"/>
                    <a:pt x="6716" y="6740"/>
                  </a:cubicBezTo>
                  <a:cubicBezTo>
                    <a:pt x="6716" y="6455"/>
                    <a:pt x="6192" y="6216"/>
                    <a:pt x="5501" y="6145"/>
                  </a:cubicBezTo>
                  <a:lnTo>
                    <a:pt x="5501" y="5526"/>
                  </a:lnTo>
                  <a:lnTo>
                    <a:pt x="8550" y="5526"/>
                  </a:lnTo>
                  <a:lnTo>
                    <a:pt x="8550" y="6145"/>
                  </a:lnTo>
                  <a:cubicBezTo>
                    <a:pt x="7835" y="6216"/>
                    <a:pt x="7311" y="6455"/>
                    <a:pt x="7311" y="6740"/>
                  </a:cubicBezTo>
                  <a:cubicBezTo>
                    <a:pt x="7311" y="7074"/>
                    <a:pt x="8002" y="7360"/>
                    <a:pt x="8835" y="7360"/>
                  </a:cubicBezTo>
                  <a:cubicBezTo>
                    <a:pt x="9693" y="7360"/>
                    <a:pt x="10383" y="7074"/>
                    <a:pt x="10383" y="6740"/>
                  </a:cubicBezTo>
                  <a:cubicBezTo>
                    <a:pt x="10383" y="6455"/>
                    <a:pt x="9836" y="6216"/>
                    <a:pt x="9145" y="6145"/>
                  </a:cubicBezTo>
                  <a:lnTo>
                    <a:pt x="9145" y="4930"/>
                  </a:lnTo>
                  <a:lnTo>
                    <a:pt x="5501" y="4930"/>
                  </a:lnTo>
                  <a:lnTo>
                    <a:pt x="5501" y="4311"/>
                  </a:lnTo>
                  <a:lnTo>
                    <a:pt x="6716" y="4311"/>
                  </a:lnTo>
                  <a:lnTo>
                    <a:pt x="6716" y="1835"/>
                  </a:lnTo>
                  <a:lnTo>
                    <a:pt x="6097" y="1835"/>
                  </a:lnTo>
                  <a:lnTo>
                    <a:pt x="6097" y="906"/>
                  </a:lnTo>
                  <a:cubicBezTo>
                    <a:pt x="6097" y="406"/>
                    <a:pt x="5692" y="1"/>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4707500" y="3837150"/>
              <a:ext cx="76825" cy="38125"/>
            </a:xfrm>
            <a:custGeom>
              <a:avLst/>
              <a:gdLst/>
              <a:ahLst/>
              <a:cxnLst/>
              <a:rect l="l" t="t" r="r" b="b"/>
              <a:pathLst>
                <a:path w="3073" h="1525" extrusionOk="0">
                  <a:moveTo>
                    <a:pt x="0" y="1"/>
                  </a:moveTo>
                  <a:lnTo>
                    <a:pt x="0" y="905"/>
                  </a:lnTo>
                  <a:cubicBezTo>
                    <a:pt x="0" y="1263"/>
                    <a:pt x="691" y="1525"/>
                    <a:pt x="1524" y="1525"/>
                  </a:cubicBezTo>
                  <a:cubicBezTo>
                    <a:pt x="2382" y="1525"/>
                    <a:pt x="3072" y="1263"/>
                    <a:pt x="3072" y="905"/>
                  </a:cubicBezTo>
                  <a:lnTo>
                    <a:pt x="3072" y="1"/>
                  </a:lnTo>
                  <a:cubicBezTo>
                    <a:pt x="3072" y="334"/>
                    <a:pt x="2382" y="620"/>
                    <a:pt x="1524" y="620"/>
                  </a:cubicBezTo>
                  <a:cubicBezTo>
                    <a:pt x="691"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4707500" y="3875250"/>
              <a:ext cx="76825" cy="38125"/>
            </a:xfrm>
            <a:custGeom>
              <a:avLst/>
              <a:gdLst/>
              <a:ahLst/>
              <a:cxnLst/>
              <a:rect l="l" t="t" r="r" b="b"/>
              <a:pathLst>
                <a:path w="3073" h="1525" extrusionOk="0">
                  <a:moveTo>
                    <a:pt x="0" y="1"/>
                  </a:moveTo>
                  <a:lnTo>
                    <a:pt x="0" y="906"/>
                  </a:lnTo>
                  <a:cubicBezTo>
                    <a:pt x="0" y="1263"/>
                    <a:pt x="691" y="1525"/>
                    <a:pt x="1524" y="1525"/>
                  </a:cubicBezTo>
                  <a:cubicBezTo>
                    <a:pt x="2382" y="1525"/>
                    <a:pt x="3072" y="1263"/>
                    <a:pt x="3072" y="906"/>
                  </a:cubicBezTo>
                  <a:lnTo>
                    <a:pt x="3072" y="1"/>
                  </a:lnTo>
                  <a:cubicBezTo>
                    <a:pt x="3072" y="334"/>
                    <a:pt x="2382" y="620"/>
                    <a:pt x="1524" y="620"/>
                  </a:cubicBezTo>
                  <a:cubicBezTo>
                    <a:pt x="691"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5"/>
          <p:cNvGrpSpPr/>
          <p:nvPr/>
        </p:nvGrpSpPr>
        <p:grpSpPr>
          <a:xfrm>
            <a:off x="4010409" y="3284120"/>
            <a:ext cx="321528" cy="366856"/>
            <a:chOff x="3392925" y="3653175"/>
            <a:chExt cx="228050" cy="260200"/>
          </a:xfrm>
        </p:grpSpPr>
        <p:sp>
          <p:nvSpPr>
            <p:cNvPr id="990" name="Google Shape;990;p35"/>
            <p:cNvSpPr/>
            <p:nvPr/>
          </p:nvSpPr>
          <p:spPr>
            <a:xfrm>
              <a:off x="3392925" y="3653175"/>
              <a:ext cx="228050" cy="260200"/>
            </a:xfrm>
            <a:custGeom>
              <a:avLst/>
              <a:gdLst/>
              <a:ahLst/>
              <a:cxnLst/>
              <a:rect l="l" t="t" r="r" b="b"/>
              <a:pathLst>
                <a:path w="9122" h="10408" extrusionOk="0">
                  <a:moveTo>
                    <a:pt x="6074" y="4907"/>
                  </a:moveTo>
                  <a:lnTo>
                    <a:pt x="6074" y="5526"/>
                  </a:lnTo>
                  <a:lnTo>
                    <a:pt x="3025" y="5526"/>
                  </a:lnTo>
                  <a:lnTo>
                    <a:pt x="3025" y="4907"/>
                  </a:lnTo>
                  <a:close/>
                  <a:moveTo>
                    <a:pt x="6074" y="6145"/>
                  </a:moveTo>
                  <a:lnTo>
                    <a:pt x="6074" y="6740"/>
                  </a:lnTo>
                  <a:lnTo>
                    <a:pt x="3025" y="6740"/>
                  </a:lnTo>
                  <a:lnTo>
                    <a:pt x="3025" y="6145"/>
                  </a:lnTo>
                  <a:close/>
                  <a:moveTo>
                    <a:pt x="4240" y="7360"/>
                  </a:moveTo>
                  <a:lnTo>
                    <a:pt x="4240" y="7979"/>
                  </a:lnTo>
                  <a:lnTo>
                    <a:pt x="3025" y="7979"/>
                  </a:lnTo>
                  <a:lnTo>
                    <a:pt x="3025" y="7360"/>
                  </a:lnTo>
                  <a:close/>
                  <a:moveTo>
                    <a:pt x="4240" y="8574"/>
                  </a:moveTo>
                  <a:lnTo>
                    <a:pt x="4240" y="9193"/>
                  </a:lnTo>
                  <a:lnTo>
                    <a:pt x="3025" y="9193"/>
                  </a:lnTo>
                  <a:lnTo>
                    <a:pt x="3025" y="8574"/>
                  </a:lnTo>
                  <a:close/>
                  <a:moveTo>
                    <a:pt x="906" y="1"/>
                  </a:moveTo>
                  <a:cubicBezTo>
                    <a:pt x="406" y="1"/>
                    <a:pt x="1" y="430"/>
                    <a:pt x="1" y="930"/>
                  </a:cubicBezTo>
                  <a:cubicBezTo>
                    <a:pt x="1" y="1335"/>
                    <a:pt x="239" y="1668"/>
                    <a:pt x="596" y="1787"/>
                  </a:cubicBezTo>
                  <a:lnTo>
                    <a:pt x="596" y="3073"/>
                  </a:lnTo>
                  <a:lnTo>
                    <a:pt x="4264" y="3073"/>
                  </a:lnTo>
                  <a:lnTo>
                    <a:pt x="4264" y="3668"/>
                  </a:lnTo>
                  <a:lnTo>
                    <a:pt x="1811" y="3668"/>
                  </a:lnTo>
                  <a:lnTo>
                    <a:pt x="1811" y="10408"/>
                  </a:lnTo>
                  <a:lnTo>
                    <a:pt x="4859" y="10408"/>
                  </a:lnTo>
                  <a:lnTo>
                    <a:pt x="4859" y="7979"/>
                  </a:lnTo>
                  <a:lnTo>
                    <a:pt x="7312" y="7979"/>
                  </a:lnTo>
                  <a:lnTo>
                    <a:pt x="7312" y="3692"/>
                  </a:lnTo>
                  <a:lnTo>
                    <a:pt x="4859" y="3692"/>
                  </a:lnTo>
                  <a:lnTo>
                    <a:pt x="4859" y="3073"/>
                  </a:lnTo>
                  <a:lnTo>
                    <a:pt x="8527" y="3073"/>
                  </a:lnTo>
                  <a:lnTo>
                    <a:pt x="8527" y="1858"/>
                  </a:lnTo>
                  <a:lnTo>
                    <a:pt x="9122" y="1858"/>
                  </a:lnTo>
                  <a:lnTo>
                    <a:pt x="9122" y="1"/>
                  </a:lnTo>
                  <a:lnTo>
                    <a:pt x="7312" y="1"/>
                  </a:lnTo>
                  <a:lnTo>
                    <a:pt x="7312" y="1858"/>
                  </a:lnTo>
                  <a:lnTo>
                    <a:pt x="7907" y="1858"/>
                  </a:lnTo>
                  <a:lnTo>
                    <a:pt x="7907" y="2454"/>
                  </a:lnTo>
                  <a:lnTo>
                    <a:pt x="4859" y="2454"/>
                  </a:lnTo>
                  <a:lnTo>
                    <a:pt x="4859" y="1858"/>
                  </a:lnTo>
                  <a:lnTo>
                    <a:pt x="6574" y="1858"/>
                  </a:lnTo>
                  <a:lnTo>
                    <a:pt x="4550" y="1"/>
                  </a:lnTo>
                  <a:lnTo>
                    <a:pt x="2549" y="1858"/>
                  </a:lnTo>
                  <a:lnTo>
                    <a:pt x="4264" y="1858"/>
                  </a:lnTo>
                  <a:lnTo>
                    <a:pt x="4264" y="2454"/>
                  </a:lnTo>
                  <a:lnTo>
                    <a:pt x="1216" y="2454"/>
                  </a:lnTo>
                  <a:lnTo>
                    <a:pt x="1216" y="1787"/>
                  </a:lnTo>
                  <a:cubicBezTo>
                    <a:pt x="1573" y="1668"/>
                    <a:pt x="1811" y="1335"/>
                    <a:pt x="1811" y="930"/>
                  </a:cubicBezTo>
                  <a:cubicBezTo>
                    <a:pt x="1811" y="430"/>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3529875" y="3867525"/>
              <a:ext cx="41100" cy="41100"/>
            </a:xfrm>
            <a:custGeom>
              <a:avLst/>
              <a:gdLst/>
              <a:ahLst/>
              <a:cxnLst/>
              <a:rect l="l" t="t" r="r" b="b"/>
              <a:pathLst>
                <a:path w="1644" h="1644" extrusionOk="0">
                  <a:moveTo>
                    <a:pt x="0" y="0"/>
                  </a:moveTo>
                  <a:lnTo>
                    <a:pt x="0" y="1643"/>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5"/>
          <p:cNvGrpSpPr/>
          <p:nvPr/>
        </p:nvGrpSpPr>
        <p:grpSpPr>
          <a:xfrm>
            <a:off x="3196191" y="3284120"/>
            <a:ext cx="322374" cy="366856"/>
            <a:chOff x="2815425" y="3653175"/>
            <a:chExt cx="228650" cy="260200"/>
          </a:xfrm>
        </p:grpSpPr>
        <p:sp>
          <p:nvSpPr>
            <p:cNvPr id="993" name="Google Shape;993;p35"/>
            <p:cNvSpPr/>
            <p:nvPr/>
          </p:nvSpPr>
          <p:spPr>
            <a:xfrm>
              <a:off x="3013700" y="3806200"/>
              <a:ext cx="30375" cy="107175"/>
            </a:xfrm>
            <a:custGeom>
              <a:avLst/>
              <a:gdLst/>
              <a:ahLst/>
              <a:cxnLst/>
              <a:rect l="l" t="t" r="r" b="b"/>
              <a:pathLst>
                <a:path w="1215" h="4287" extrusionOk="0">
                  <a:moveTo>
                    <a:pt x="0" y="0"/>
                  </a:moveTo>
                  <a:lnTo>
                    <a:pt x="0" y="3668"/>
                  </a:lnTo>
                  <a:cubicBezTo>
                    <a:pt x="0" y="4025"/>
                    <a:pt x="262" y="4287"/>
                    <a:pt x="595" y="4287"/>
                  </a:cubicBezTo>
                  <a:cubicBezTo>
                    <a:pt x="929" y="4287"/>
                    <a:pt x="1215" y="4025"/>
                    <a:pt x="1215" y="3668"/>
                  </a:cubicBez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2815425" y="3653175"/>
              <a:ext cx="186975" cy="260200"/>
            </a:xfrm>
            <a:custGeom>
              <a:avLst/>
              <a:gdLst/>
              <a:ahLst/>
              <a:cxnLst/>
              <a:rect l="l" t="t" r="r" b="b"/>
              <a:pathLst>
                <a:path w="7479" h="10408" extrusionOk="0">
                  <a:moveTo>
                    <a:pt x="4264" y="1239"/>
                  </a:moveTo>
                  <a:cubicBezTo>
                    <a:pt x="5431" y="1239"/>
                    <a:pt x="6383" y="2216"/>
                    <a:pt x="6383" y="3383"/>
                  </a:cubicBezTo>
                  <a:lnTo>
                    <a:pt x="6383" y="3692"/>
                  </a:lnTo>
                  <a:lnTo>
                    <a:pt x="3954" y="3692"/>
                  </a:lnTo>
                  <a:lnTo>
                    <a:pt x="3954" y="1239"/>
                  </a:lnTo>
                  <a:close/>
                  <a:moveTo>
                    <a:pt x="3335" y="2454"/>
                  </a:moveTo>
                  <a:lnTo>
                    <a:pt x="3335" y="4287"/>
                  </a:lnTo>
                  <a:lnTo>
                    <a:pt x="5169" y="4287"/>
                  </a:lnTo>
                  <a:lnTo>
                    <a:pt x="5169" y="4597"/>
                  </a:lnTo>
                  <a:cubicBezTo>
                    <a:pt x="5169" y="5764"/>
                    <a:pt x="4216" y="6740"/>
                    <a:pt x="3049" y="6740"/>
                  </a:cubicBezTo>
                  <a:cubicBezTo>
                    <a:pt x="1858" y="6740"/>
                    <a:pt x="906" y="5764"/>
                    <a:pt x="906" y="4597"/>
                  </a:cubicBezTo>
                  <a:cubicBezTo>
                    <a:pt x="906" y="3430"/>
                    <a:pt x="1858" y="2454"/>
                    <a:pt x="3049" y="2454"/>
                  </a:cubicBezTo>
                  <a:close/>
                  <a:moveTo>
                    <a:pt x="6383" y="7360"/>
                  </a:moveTo>
                  <a:lnTo>
                    <a:pt x="6383" y="7979"/>
                  </a:lnTo>
                  <a:lnTo>
                    <a:pt x="906" y="7979"/>
                  </a:lnTo>
                  <a:lnTo>
                    <a:pt x="906" y="7360"/>
                  </a:lnTo>
                  <a:close/>
                  <a:moveTo>
                    <a:pt x="6383" y="8574"/>
                  </a:moveTo>
                  <a:lnTo>
                    <a:pt x="6383" y="9193"/>
                  </a:lnTo>
                  <a:lnTo>
                    <a:pt x="906" y="9193"/>
                  </a:lnTo>
                  <a:lnTo>
                    <a:pt x="906" y="8574"/>
                  </a:lnTo>
                  <a:close/>
                  <a:moveTo>
                    <a:pt x="1" y="1"/>
                  </a:moveTo>
                  <a:lnTo>
                    <a:pt x="1" y="8884"/>
                  </a:lnTo>
                  <a:cubicBezTo>
                    <a:pt x="1" y="9717"/>
                    <a:pt x="668" y="10408"/>
                    <a:pt x="1525" y="10408"/>
                  </a:cubicBezTo>
                  <a:lnTo>
                    <a:pt x="7479" y="10408"/>
                  </a:lnTo>
                  <a:cubicBezTo>
                    <a:pt x="7383" y="10217"/>
                    <a:pt x="7312" y="10027"/>
                    <a:pt x="7312" y="9789"/>
                  </a:cubicBez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2929750" y="3700225"/>
              <a:ext cx="29800" cy="29775"/>
            </a:xfrm>
            <a:custGeom>
              <a:avLst/>
              <a:gdLst/>
              <a:ahLst/>
              <a:cxnLst/>
              <a:rect l="l" t="t" r="r" b="b"/>
              <a:pathLst>
                <a:path w="1192" h="1191" extrusionOk="0">
                  <a:moveTo>
                    <a:pt x="0" y="0"/>
                  </a:moveTo>
                  <a:lnTo>
                    <a:pt x="0" y="1191"/>
                  </a:lnTo>
                  <a:lnTo>
                    <a:pt x="1191" y="1191"/>
                  </a:lnTo>
                  <a:cubicBezTo>
                    <a:pt x="1048" y="596"/>
                    <a:pt x="596" y="1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2853550" y="3730575"/>
              <a:ext cx="75025" cy="75650"/>
            </a:xfrm>
            <a:custGeom>
              <a:avLst/>
              <a:gdLst/>
              <a:ahLst/>
              <a:cxnLst/>
              <a:rect l="l" t="t" r="r" b="b"/>
              <a:pathLst>
                <a:path w="3001" h="3026" extrusionOk="0">
                  <a:moveTo>
                    <a:pt x="1215" y="1"/>
                  </a:moveTo>
                  <a:cubicBezTo>
                    <a:pt x="524" y="144"/>
                    <a:pt x="0" y="763"/>
                    <a:pt x="0" y="1501"/>
                  </a:cubicBezTo>
                  <a:cubicBezTo>
                    <a:pt x="0" y="2335"/>
                    <a:pt x="667" y="3025"/>
                    <a:pt x="1524" y="3025"/>
                  </a:cubicBezTo>
                  <a:cubicBezTo>
                    <a:pt x="2262" y="3025"/>
                    <a:pt x="2858" y="2501"/>
                    <a:pt x="3001" y="1811"/>
                  </a:cubicBezTo>
                  <a:lnTo>
                    <a:pt x="1215" y="1811"/>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5"/>
          <p:cNvGrpSpPr/>
          <p:nvPr/>
        </p:nvGrpSpPr>
        <p:grpSpPr>
          <a:xfrm>
            <a:off x="2382820" y="3284120"/>
            <a:ext cx="301401" cy="366856"/>
            <a:chOff x="2238525" y="3653175"/>
            <a:chExt cx="213775" cy="260200"/>
          </a:xfrm>
        </p:grpSpPr>
        <p:sp>
          <p:nvSpPr>
            <p:cNvPr id="998" name="Google Shape;998;p35"/>
            <p:cNvSpPr/>
            <p:nvPr/>
          </p:nvSpPr>
          <p:spPr>
            <a:xfrm>
              <a:off x="2238525" y="3653175"/>
              <a:ext cx="213775" cy="183400"/>
            </a:xfrm>
            <a:custGeom>
              <a:avLst/>
              <a:gdLst/>
              <a:ahLst/>
              <a:cxnLst/>
              <a:rect l="l" t="t" r="r" b="b"/>
              <a:pathLst>
                <a:path w="8551" h="7336" extrusionOk="0">
                  <a:moveTo>
                    <a:pt x="1" y="1"/>
                  </a:moveTo>
                  <a:lnTo>
                    <a:pt x="1" y="3073"/>
                  </a:lnTo>
                  <a:lnTo>
                    <a:pt x="929" y="3073"/>
                  </a:lnTo>
                  <a:lnTo>
                    <a:pt x="929" y="4287"/>
                  </a:lnTo>
                  <a:lnTo>
                    <a:pt x="3978" y="4287"/>
                  </a:lnTo>
                  <a:lnTo>
                    <a:pt x="3978" y="4907"/>
                  </a:lnTo>
                  <a:lnTo>
                    <a:pt x="3668" y="4907"/>
                  </a:lnTo>
                  <a:cubicBezTo>
                    <a:pt x="3263" y="4907"/>
                    <a:pt x="2906" y="5169"/>
                    <a:pt x="2787" y="5550"/>
                  </a:cubicBezTo>
                  <a:cubicBezTo>
                    <a:pt x="2525" y="5645"/>
                    <a:pt x="2287" y="5859"/>
                    <a:pt x="2192" y="6121"/>
                  </a:cubicBezTo>
                  <a:lnTo>
                    <a:pt x="2144" y="6121"/>
                  </a:lnTo>
                  <a:cubicBezTo>
                    <a:pt x="1811" y="6121"/>
                    <a:pt x="1525" y="6407"/>
                    <a:pt x="1525" y="6740"/>
                  </a:cubicBezTo>
                  <a:cubicBezTo>
                    <a:pt x="1525" y="7074"/>
                    <a:pt x="1787" y="7336"/>
                    <a:pt x="2144" y="7336"/>
                  </a:cubicBezTo>
                  <a:lnTo>
                    <a:pt x="3978" y="7336"/>
                  </a:lnTo>
                  <a:lnTo>
                    <a:pt x="3978" y="7050"/>
                  </a:lnTo>
                  <a:cubicBezTo>
                    <a:pt x="3978" y="6859"/>
                    <a:pt x="3835" y="6740"/>
                    <a:pt x="3668" y="6740"/>
                  </a:cubicBezTo>
                  <a:lnTo>
                    <a:pt x="3668" y="6121"/>
                  </a:lnTo>
                  <a:cubicBezTo>
                    <a:pt x="3906" y="6121"/>
                    <a:pt x="4121" y="6216"/>
                    <a:pt x="4287" y="6359"/>
                  </a:cubicBezTo>
                  <a:cubicBezTo>
                    <a:pt x="4430" y="6216"/>
                    <a:pt x="4644" y="6121"/>
                    <a:pt x="4883" y="6121"/>
                  </a:cubicBezTo>
                  <a:lnTo>
                    <a:pt x="4883" y="6740"/>
                  </a:lnTo>
                  <a:cubicBezTo>
                    <a:pt x="4716" y="6740"/>
                    <a:pt x="4573" y="6859"/>
                    <a:pt x="4573" y="7050"/>
                  </a:cubicBezTo>
                  <a:lnTo>
                    <a:pt x="4573" y="7336"/>
                  </a:lnTo>
                  <a:lnTo>
                    <a:pt x="6407" y="7336"/>
                  </a:lnTo>
                  <a:cubicBezTo>
                    <a:pt x="6764" y="7336"/>
                    <a:pt x="7026" y="7050"/>
                    <a:pt x="7026" y="6740"/>
                  </a:cubicBezTo>
                  <a:cubicBezTo>
                    <a:pt x="7026" y="6407"/>
                    <a:pt x="6740" y="6121"/>
                    <a:pt x="6407" y="6121"/>
                  </a:cubicBezTo>
                  <a:lnTo>
                    <a:pt x="6359" y="6121"/>
                  </a:lnTo>
                  <a:cubicBezTo>
                    <a:pt x="6264" y="5859"/>
                    <a:pt x="6050" y="5645"/>
                    <a:pt x="5764" y="5550"/>
                  </a:cubicBezTo>
                  <a:cubicBezTo>
                    <a:pt x="5645" y="5169"/>
                    <a:pt x="5311" y="4907"/>
                    <a:pt x="4883" y="4907"/>
                  </a:cubicBezTo>
                  <a:lnTo>
                    <a:pt x="4573" y="4907"/>
                  </a:lnTo>
                  <a:lnTo>
                    <a:pt x="4573" y="4287"/>
                  </a:lnTo>
                  <a:lnTo>
                    <a:pt x="7621" y="4287"/>
                  </a:lnTo>
                  <a:lnTo>
                    <a:pt x="7621" y="3073"/>
                  </a:lnTo>
                  <a:lnTo>
                    <a:pt x="8550" y="3073"/>
                  </a:lnTo>
                  <a:lnTo>
                    <a:pt x="8550" y="1"/>
                  </a:lnTo>
                  <a:lnTo>
                    <a:pt x="6097" y="1"/>
                  </a:lnTo>
                  <a:lnTo>
                    <a:pt x="6097" y="3073"/>
                  </a:lnTo>
                  <a:lnTo>
                    <a:pt x="7026" y="3073"/>
                  </a:lnTo>
                  <a:lnTo>
                    <a:pt x="7026" y="3668"/>
                  </a:lnTo>
                  <a:lnTo>
                    <a:pt x="4573" y="3668"/>
                  </a:lnTo>
                  <a:lnTo>
                    <a:pt x="4573" y="3073"/>
                  </a:lnTo>
                  <a:lnTo>
                    <a:pt x="5502" y="3073"/>
                  </a:lnTo>
                  <a:lnTo>
                    <a:pt x="5502" y="1"/>
                  </a:lnTo>
                  <a:lnTo>
                    <a:pt x="3049" y="1"/>
                  </a:lnTo>
                  <a:lnTo>
                    <a:pt x="3049" y="3073"/>
                  </a:lnTo>
                  <a:lnTo>
                    <a:pt x="3978" y="3073"/>
                  </a:lnTo>
                  <a:lnTo>
                    <a:pt x="3978" y="3668"/>
                  </a:lnTo>
                  <a:lnTo>
                    <a:pt x="1525" y="3668"/>
                  </a:lnTo>
                  <a:lnTo>
                    <a:pt x="1525" y="3073"/>
                  </a:lnTo>
                  <a:lnTo>
                    <a:pt x="2454" y="3073"/>
                  </a:lnTo>
                  <a:lnTo>
                    <a:pt x="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2276625" y="3852025"/>
              <a:ext cx="137550" cy="61350"/>
            </a:xfrm>
            <a:custGeom>
              <a:avLst/>
              <a:gdLst/>
              <a:ahLst/>
              <a:cxnLst/>
              <a:rect l="l" t="t" r="r" b="b"/>
              <a:pathLst>
                <a:path w="5502" h="2454" extrusionOk="0">
                  <a:moveTo>
                    <a:pt x="620" y="1"/>
                  </a:moveTo>
                  <a:cubicBezTo>
                    <a:pt x="263" y="1"/>
                    <a:pt x="1" y="287"/>
                    <a:pt x="1" y="596"/>
                  </a:cubicBezTo>
                  <a:cubicBezTo>
                    <a:pt x="1" y="953"/>
                    <a:pt x="287" y="1215"/>
                    <a:pt x="620" y="1215"/>
                  </a:cubicBezTo>
                  <a:lnTo>
                    <a:pt x="668" y="1215"/>
                  </a:lnTo>
                  <a:cubicBezTo>
                    <a:pt x="763" y="1477"/>
                    <a:pt x="977" y="1716"/>
                    <a:pt x="1263" y="1787"/>
                  </a:cubicBezTo>
                  <a:cubicBezTo>
                    <a:pt x="1382" y="2168"/>
                    <a:pt x="1715" y="2454"/>
                    <a:pt x="2144" y="2454"/>
                  </a:cubicBezTo>
                  <a:lnTo>
                    <a:pt x="3359" y="2454"/>
                  </a:lnTo>
                  <a:cubicBezTo>
                    <a:pt x="3763" y="2454"/>
                    <a:pt x="4121" y="2168"/>
                    <a:pt x="4240" y="1787"/>
                  </a:cubicBezTo>
                  <a:cubicBezTo>
                    <a:pt x="4502" y="1716"/>
                    <a:pt x="4740" y="1477"/>
                    <a:pt x="4835" y="1215"/>
                  </a:cubicBezTo>
                  <a:lnTo>
                    <a:pt x="4883" y="1215"/>
                  </a:lnTo>
                  <a:cubicBezTo>
                    <a:pt x="5216" y="1215"/>
                    <a:pt x="5502" y="953"/>
                    <a:pt x="5502" y="596"/>
                  </a:cubicBezTo>
                  <a:cubicBezTo>
                    <a:pt x="5502" y="287"/>
                    <a:pt x="5240" y="1"/>
                    <a:pt x="4883" y="1"/>
                  </a:cubicBezTo>
                  <a:lnTo>
                    <a:pt x="3049" y="1"/>
                  </a:lnTo>
                  <a:lnTo>
                    <a:pt x="3049" y="310"/>
                  </a:lnTo>
                  <a:cubicBezTo>
                    <a:pt x="3049" y="477"/>
                    <a:pt x="3192" y="596"/>
                    <a:pt x="3359" y="596"/>
                  </a:cubicBezTo>
                  <a:lnTo>
                    <a:pt x="3359" y="1215"/>
                  </a:lnTo>
                  <a:cubicBezTo>
                    <a:pt x="3120" y="1215"/>
                    <a:pt x="2906" y="1120"/>
                    <a:pt x="2739" y="977"/>
                  </a:cubicBezTo>
                  <a:cubicBezTo>
                    <a:pt x="2573" y="1120"/>
                    <a:pt x="2382" y="1215"/>
                    <a:pt x="2144" y="1215"/>
                  </a:cubicBezTo>
                  <a:lnTo>
                    <a:pt x="2144" y="596"/>
                  </a:lnTo>
                  <a:cubicBezTo>
                    <a:pt x="2311" y="596"/>
                    <a:pt x="2430" y="477"/>
                    <a:pt x="2430" y="310"/>
                  </a:cubicBez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35"/>
          <p:cNvGrpSpPr/>
          <p:nvPr/>
        </p:nvGrpSpPr>
        <p:grpSpPr>
          <a:xfrm>
            <a:off x="1535047" y="3284120"/>
            <a:ext cx="366821" cy="366856"/>
            <a:chOff x="1637225" y="3653175"/>
            <a:chExt cx="260175" cy="260200"/>
          </a:xfrm>
        </p:grpSpPr>
        <p:sp>
          <p:nvSpPr>
            <p:cNvPr id="1001" name="Google Shape;1001;p35"/>
            <p:cNvSpPr/>
            <p:nvPr/>
          </p:nvSpPr>
          <p:spPr>
            <a:xfrm>
              <a:off x="1759850" y="3775825"/>
              <a:ext cx="14925" cy="14925"/>
            </a:xfrm>
            <a:custGeom>
              <a:avLst/>
              <a:gdLst/>
              <a:ahLst/>
              <a:cxnLst/>
              <a:rect l="l" t="t" r="r" b="b"/>
              <a:pathLst>
                <a:path w="597" h="597" extrusionOk="0">
                  <a:moveTo>
                    <a:pt x="287" y="1"/>
                  </a:moveTo>
                  <a:cubicBezTo>
                    <a:pt x="120" y="1"/>
                    <a:pt x="1" y="120"/>
                    <a:pt x="1" y="310"/>
                  </a:cubicBezTo>
                  <a:cubicBezTo>
                    <a:pt x="1" y="477"/>
                    <a:pt x="120" y="596"/>
                    <a:pt x="287" y="596"/>
                  </a:cubicBezTo>
                  <a:cubicBezTo>
                    <a:pt x="453" y="596"/>
                    <a:pt x="596" y="477"/>
                    <a:pt x="596" y="310"/>
                  </a:cubicBezTo>
                  <a:cubicBezTo>
                    <a:pt x="596" y="120"/>
                    <a:pt x="453"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706875" y="3722250"/>
              <a:ext cx="120875" cy="122075"/>
            </a:xfrm>
            <a:custGeom>
              <a:avLst/>
              <a:gdLst/>
              <a:ahLst/>
              <a:cxnLst/>
              <a:rect l="l" t="t" r="r" b="b"/>
              <a:pathLst>
                <a:path w="4835" h="4883" extrusionOk="0">
                  <a:moveTo>
                    <a:pt x="2406" y="1524"/>
                  </a:moveTo>
                  <a:cubicBezTo>
                    <a:pt x="2906" y="1524"/>
                    <a:pt x="3334" y="1929"/>
                    <a:pt x="3334" y="2453"/>
                  </a:cubicBezTo>
                  <a:cubicBezTo>
                    <a:pt x="3334" y="2953"/>
                    <a:pt x="2906" y="3358"/>
                    <a:pt x="2406" y="3358"/>
                  </a:cubicBezTo>
                  <a:cubicBezTo>
                    <a:pt x="1905" y="3358"/>
                    <a:pt x="1501" y="2953"/>
                    <a:pt x="1501" y="2453"/>
                  </a:cubicBezTo>
                  <a:cubicBezTo>
                    <a:pt x="1501" y="1929"/>
                    <a:pt x="1905" y="1524"/>
                    <a:pt x="2406" y="1524"/>
                  </a:cubicBezTo>
                  <a:close/>
                  <a:moveTo>
                    <a:pt x="1786" y="0"/>
                  </a:moveTo>
                  <a:lnTo>
                    <a:pt x="1786" y="715"/>
                  </a:lnTo>
                  <a:cubicBezTo>
                    <a:pt x="1596" y="810"/>
                    <a:pt x="1405" y="905"/>
                    <a:pt x="1239" y="1048"/>
                  </a:cubicBezTo>
                  <a:lnTo>
                    <a:pt x="620" y="691"/>
                  </a:lnTo>
                  <a:lnTo>
                    <a:pt x="0" y="1763"/>
                  </a:lnTo>
                  <a:lnTo>
                    <a:pt x="620" y="2120"/>
                  </a:lnTo>
                  <a:cubicBezTo>
                    <a:pt x="596" y="2215"/>
                    <a:pt x="596" y="2334"/>
                    <a:pt x="596" y="2453"/>
                  </a:cubicBezTo>
                  <a:cubicBezTo>
                    <a:pt x="596" y="2549"/>
                    <a:pt x="596" y="2668"/>
                    <a:pt x="620" y="2787"/>
                  </a:cubicBezTo>
                  <a:lnTo>
                    <a:pt x="0" y="3144"/>
                  </a:lnTo>
                  <a:lnTo>
                    <a:pt x="620" y="4192"/>
                  </a:lnTo>
                  <a:lnTo>
                    <a:pt x="1239" y="3834"/>
                  </a:lnTo>
                  <a:cubicBezTo>
                    <a:pt x="1405" y="3977"/>
                    <a:pt x="1596" y="4096"/>
                    <a:pt x="1810" y="4168"/>
                  </a:cubicBezTo>
                  <a:lnTo>
                    <a:pt x="1810" y="4882"/>
                  </a:lnTo>
                  <a:lnTo>
                    <a:pt x="3001" y="4882"/>
                  </a:lnTo>
                  <a:lnTo>
                    <a:pt x="3001" y="4168"/>
                  </a:lnTo>
                  <a:cubicBezTo>
                    <a:pt x="3239" y="4096"/>
                    <a:pt x="3430" y="3977"/>
                    <a:pt x="3596" y="3834"/>
                  </a:cubicBezTo>
                  <a:lnTo>
                    <a:pt x="4216" y="4192"/>
                  </a:lnTo>
                  <a:lnTo>
                    <a:pt x="4835" y="3144"/>
                  </a:lnTo>
                  <a:lnTo>
                    <a:pt x="4216" y="2787"/>
                  </a:lnTo>
                  <a:cubicBezTo>
                    <a:pt x="4239" y="2668"/>
                    <a:pt x="4239" y="2549"/>
                    <a:pt x="4239" y="2453"/>
                  </a:cubicBezTo>
                  <a:cubicBezTo>
                    <a:pt x="4239" y="2334"/>
                    <a:pt x="4239" y="2215"/>
                    <a:pt x="4216" y="2120"/>
                  </a:cubicBezTo>
                  <a:lnTo>
                    <a:pt x="4835" y="1763"/>
                  </a:lnTo>
                  <a:lnTo>
                    <a:pt x="4216" y="691"/>
                  </a:lnTo>
                  <a:lnTo>
                    <a:pt x="3596" y="1048"/>
                  </a:lnTo>
                  <a:cubicBezTo>
                    <a:pt x="3430" y="905"/>
                    <a:pt x="3239" y="810"/>
                    <a:pt x="3025" y="715"/>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652700" y="3750825"/>
              <a:ext cx="244700" cy="162550"/>
            </a:xfrm>
            <a:custGeom>
              <a:avLst/>
              <a:gdLst/>
              <a:ahLst/>
              <a:cxnLst/>
              <a:rect l="l" t="t" r="r" b="b"/>
              <a:pathLst>
                <a:path w="9788" h="6502" extrusionOk="0">
                  <a:moveTo>
                    <a:pt x="9597" y="0"/>
                  </a:moveTo>
                  <a:lnTo>
                    <a:pt x="9002" y="167"/>
                  </a:lnTo>
                  <a:cubicBezTo>
                    <a:pt x="9097" y="524"/>
                    <a:pt x="9169" y="905"/>
                    <a:pt x="9169" y="1310"/>
                  </a:cubicBezTo>
                  <a:cubicBezTo>
                    <a:pt x="9169" y="3811"/>
                    <a:pt x="7097" y="5883"/>
                    <a:pt x="4573" y="5883"/>
                  </a:cubicBezTo>
                  <a:cubicBezTo>
                    <a:pt x="3144" y="5883"/>
                    <a:pt x="1786" y="5192"/>
                    <a:pt x="929" y="4049"/>
                  </a:cubicBezTo>
                  <a:lnTo>
                    <a:pt x="1524" y="4049"/>
                  </a:lnTo>
                  <a:lnTo>
                    <a:pt x="1524" y="3430"/>
                  </a:lnTo>
                  <a:lnTo>
                    <a:pt x="0" y="3430"/>
                  </a:lnTo>
                  <a:lnTo>
                    <a:pt x="0" y="4954"/>
                  </a:lnTo>
                  <a:lnTo>
                    <a:pt x="619" y="4954"/>
                  </a:lnTo>
                  <a:lnTo>
                    <a:pt x="619" y="4620"/>
                  </a:lnTo>
                  <a:cubicBezTo>
                    <a:pt x="1596" y="5787"/>
                    <a:pt x="3048" y="6502"/>
                    <a:pt x="4573" y="6502"/>
                  </a:cubicBezTo>
                  <a:cubicBezTo>
                    <a:pt x="7430" y="6502"/>
                    <a:pt x="9788" y="4168"/>
                    <a:pt x="9788" y="1310"/>
                  </a:cubicBezTo>
                  <a:cubicBezTo>
                    <a:pt x="9788" y="858"/>
                    <a:pt x="9717" y="429"/>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1637225" y="3653175"/>
              <a:ext cx="244100" cy="162575"/>
            </a:xfrm>
            <a:custGeom>
              <a:avLst/>
              <a:gdLst/>
              <a:ahLst/>
              <a:cxnLst/>
              <a:rect l="l" t="t" r="r" b="b"/>
              <a:pathLst>
                <a:path w="9764" h="6503" extrusionOk="0">
                  <a:moveTo>
                    <a:pt x="5192" y="1"/>
                  </a:moveTo>
                  <a:cubicBezTo>
                    <a:pt x="2334" y="1"/>
                    <a:pt x="0" y="2359"/>
                    <a:pt x="0" y="5216"/>
                  </a:cubicBezTo>
                  <a:cubicBezTo>
                    <a:pt x="0" y="5645"/>
                    <a:pt x="71" y="6074"/>
                    <a:pt x="191" y="6502"/>
                  </a:cubicBezTo>
                  <a:lnTo>
                    <a:pt x="762" y="6359"/>
                  </a:lnTo>
                  <a:cubicBezTo>
                    <a:pt x="667" y="5978"/>
                    <a:pt x="595" y="5597"/>
                    <a:pt x="595" y="5216"/>
                  </a:cubicBezTo>
                  <a:cubicBezTo>
                    <a:pt x="595" y="2692"/>
                    <a:pt x="2667" y="620"/>
                    <a:pt x="5192" y="620"/>
                  </a:cubicBezTo>
                  <a:cubicBezTo>
                    <a:pt x="6644" y="620"/>
                    <a:pt x="8002" y="1335"/>
                    <a:pt x="8859" y="2454"/>
                  </a:cubicBezTo>
                  <a:lnTo>
                    <a:pt x="8240" y="2454"/>
                  </a:lnTo>
                  <a:lnTo>
                    <a:pt x="8240" y="3073"/>
                  </a:lnTo>
                  <a:lnTo>
                    <a:pt x="9764" y="3073"/>
                  </a:lnTo>
                  <a:lnTo>
                    <a:pt x="9764" y="1549"/>
                  </a:lnTo>
                  <a:lnTo>
                    <a:pt x="9169" y="1549"/>
                  </a:lnTo>
                  <a:lnTo>
                    <a:pt x="9169" y="1882"/>
                  </a:lnTo>
                  <a:cubicBezTo>
                    <a:pt x="8192" y="715"/>
                    <a:pt x="6740" y="1"/>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35"/>
          <p:cNvGrpSpPr/>
          <p:nvPr/>
        </p:nvGrpSpPr>
        <p:grpSpPr>
          <a:xfrm>
            <a:off x="720795" y="3284120"/>
            <a:ext cx="366045" cy="366856"/>
            <a:chOff x="1059700" y="3653175"/>
            <a:chExt cx="259625" cy="260200"/>
          </a:xfrm>
        </p:grpSpPr>
        <p:sp>
          <p:nvSpPr>
            <p:cNvPr id="1006" name="Google Shape;1006;p35"/>
            <p:cNvSpPr/>
            <p:nvPr/>
          </p:nvSpPr>
          <p:spPr>
            <a:xfrm>
              <a:off x="1273450" y="3806200"/>
              <a:ext cx="30375" cy="60750"/>
            </a:xfrm>
            <a:custGeom>
              <a:avLst/>
              <a:gdLst/>
              <a:ahLst/>
              <a:cxnLst/>
              <a:rect l="l" t="t" r="r" b="b"/>
              <a:pathLst>
                <a:path w="1215" h="2430" extrusionOk="0">
                  <a:moveTo>
                    <a:pt x="0" y="0"/>
                  </a:moveTo>
                  <a:lnTo>
                    <a:pt x="0" y="1834"/>
                  </a:lnTo>
                  <a:cubicBezTo>
                    <a:pt x="0" y="2167"/>
                    <a:pt x="262" y="2429"/>
                    <a:pt x="596" y="2429"/>
                  </a:cubicBezTo>
                  <a:cubicBezTo>
                    <a:pt x="929" y="2429"/>
                    <a:pt x="1215" y="2167"/>
                    <a:pt x="1215" y="1834"/>
                  </a:cubicBez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059700" y="3668675"/>
              <a:ext cx="45875" cy="60750"/>
            </a:xfrm>
            <a:custGeom>
              <a:avLst/>
              <a:gdLst/>
              <a:ahLst/>
              <a:cxnLst/>
              <a:rect l="l" t="t" r="r" b="b"/>
              <a:pathLst>
                <a:path w="1835" h="2430" extrusionOk="0">
                  <a:moveTo>
                    <a:pt x="1" y="0"/>
                  </a:moveTo>
                  <a:lnTo>
                    <a:pt x="1" y="2429"/>
                  </a:lnTo>
                  <a:lnTo>
                    <a:pt x="1835" y="2429"/>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121025" y="3653175"/>
              <a:ext cx="91125" cy="91725"/>
            </a:xfrm>
            <a:custGeom>
              <a:avLst/>
              <a:gdLst/>
              <a:ahLst/>
              <a:cxnLst/>
              <a:rect l="l" t="t" r="r" b="b"/>
              <a:pathLst>
                <a:path w="3645" h="3669" extrusionOk="0">
                  <a:moveTo>
                    <a:pt x="1215" y="1"/>
                  </a:moveTo>
                  <a:lnTo>
                    <a:pt x="1" y="620"/>
                  </a:lnTo>
                  <a:lnTo>
                    <a:pt x="1" y="3049"/>
                  </a:lnTo>
                  <a:lnTo>
                    <a:pt x="1215" y="3668"/>
                  </a:lnTo>
                  <a:lnTo>
                    <a:pt x="3644" y="3668"/>
                  </a:lnTo>
                  <a:lnTo>
                    <a:pt x="3644" y="1835"/>
                  </a:lnTo>
                  <a:lnTo>
                    <a:pt x="2740" y="1835"/>
                  </a:lnTo>
                  <a:cubicBezTo>
                    <a:pt x="1906" y="1835"/>
                    <a:pt x="1215" y="1144"/>
                    <a:pt x="1215" y="310"/>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1166875" y="3653175"/>
              <a:ext cx="91125" cy="91725"/>
            </a:xfrm>
            <a:custGeom>
              <a:avLst/>
              <a:gdLst/>
              <a:ahLst/>
              <a:cxnLst/>
              <a:rect l="l" t="t" r="r" b="b"/>
              <a:pathLst>
                <a:path w="3645" h="3669" extrusionOk="0">
                  <a:moveTo>
                    <a:pt x="1" y="1"/>
                  </a:moveTo>
                  <a:lnTo>
                    <a:pt x="1" y="310"/>
                  </a:lnTo>
                  <a:cubicBezTo>
                    <a:pt x="1" y="811"/>
                    <a:pt x="405" y="1215"/>
                    <a:pt x="906" y="1215"/>
                  </a:cubicBezTo>
                  <a:lnTo>
                    <a:pt x="2430" y="1215"/>
                  </a:lnTo>
                  <a:lnTo>
                    <a:pt x="2430" y="3668"/>
                  </a:lnTo>
                  <a:lnTo>
                    <a:pt x="3644" y="3049"/>
                  </a:lnTo>
                  <a:lnTo>
                    <a:pt x="3644" y="620"/>
                  </a:ln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1273450" y="3668675"/>
              <a:ext cx="45875" cy="60750"/>
            </a:xfrm>
            <a:custGeom>
              <a:avLst/>
              <a:gdLst/>
              <a:ahLst/>
              <a:cxnLst/>
              <a:rect l="l" t="t" r="r" b="b"/>
              <a:pathLst>
                <a:path w="1835" h="2430" extrusionOk="0">
                  <a:moveTo>
                    <a:pt x="0" y="0"/>
                  </a:moveTo>
                  <a:lnTo>
                    <a:pt x="0" y="2429"/>
                  </a:lnTo>
                  <a:lnTo>
                    <a:pt x="1834" y="2429"/>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1174025" y="3871675"/>
              <a:ext cx="30975" cy="41700"/>
            </a:xfrm>
            <a:custGeom>
              <a:avLst/>
              <a:gdLst/>
              <a:ahLst/>
              <a:cxnLst/>
              <a:rect l="l" t="t" r="r" b="b"/>
              <a:pathLst>
                <a:path w="1239" h="1668" extrusionOk="0">
                  <a:moveTo>
                    <a:pt x="0" y="1"/>
                  </a:moveTo>
                  <a:lnTo>
                    <a:pt x="0" y="1668"/>
                  </a:lnTo>
                  <a:lnTo>
                    <a:pt x="620" y="1358"/>
                  </a:lnTo>
                  <a:lnTo>
                    <a:pt x="1239" y="1668"/>
                  </a:lnTo>
                  <a:lnTo>
                    <a:pt x="1239" y="1"/>
                  </a:lnTo>
                  <a:cubicBezTo>
                    <a:pt x="1048" y="72"/>
                    <a:pt x="834" y="120"/>
                    <a:pt x="620" y="120"/>
                  </a:cubicBezTo>
                  <a:cubicBezTo>
                    <a:pt x="405" y="120"/>
                    <a:pt x="215" y="7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159150" y="3798450"/>
              <a:ext cx="60750" cy="61350"/>
            </a:xfrm>
            <a:custGeom>
              <a:avLst/>
              <a:gdLst/>
              <a:ahLst/>
              <a:cxnLst/>
              <a:rect l="l" t="t" r="r" b="b"/>
              <a:pathLst>
                <a:path w="2430" h="2454" extrusionOk="0">
                  <a:moveTo>
                    <a:pt x="1524" y="929"/>
                  </a:moveTo>
                  <a:lnTo>
                    <a:pt x="1524" y="1525"/>
                  </a:lnTo>
                  <a:lnTo>
                    <a:pt x="905" y="1525"/>
                  </a:lnTo>
                  <a:lnTo>
                    <a:pt x="905" y="929"/>
                  </a:lnTo>
                  <a:close/>
                  <a:moveTo>
                    <a:pt x="1215" y="1"/>
                  </a:moveTo>
                  <a:cubicBezTo>
                    <a:pt x="548" y="1"/>
                    <a:pt x="0" y="548"/>
                    <a:pt x="0" y="1215"/>
                  </a:cubicBezTo>
                  <a:cubicBezTo>
                    <a:pt x="0" y="1906"/>
                    <a:pt x="548" y="2453"/>
                    <a:pt x="1215" y="2453"/>
                  </a:cubicBezTo>
                  <a:cubicBezTo>
                    <a:pt x="1881" y="2453"/>
                    <a:pt x="2429" y="1906"/>
                    <a:pt x="2429" y="1215"/>
                  </a:cubicBezTo>
                  <a:cubicBezTo>
                    <a:pt x="2429" y="548"/>
                    <a:pt x="1881"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1105550" y="3744875"/>
              <a:ext cx="156600" cy="122075"/>
            </a:xfrm>
            <a:custGeom>
              <a:avLst/>
              <a:gdLst/>
              <a:ahLst/>
              <a:cxnLst/>
              <a:rect l="l" t="t" r="r" b="b"/>
              <a:pathLst>
                <a:path w="6264" h="4883" extrusionOk="0">
                  <a:moveTo>
                    <a:pt x="1" y="0"/>
                  </a:moveTo>
                  <a:lnTo>
                    <a:pt x="1" y="3977"/>
                  </a:lnTo>
                  <a:cubicBezTo>
                    <a:pt x="1" y="4477"/>
                    <a:pt x="406" y="4882"/>
                    <a:pt x="929" y="4882"/>
                  </a:cubicBezTo>
                  <a:lnTo>
                    <a:pt x="2358" y="4882"/>
                  </a:lnTo>
                  <a:cubicBezTo>
                    <a:pt x="1858" y="4549"/>
                    <a:pt x="1525" y="3977"/>
                    <a:pt x="1525" y="3334"/>
                  </a:cubicBezTo>
                  <a:cubicBezTo>
                    <a:pt x="1549" y="2358"/>
                    <a:pt x="2335" y="1572"/>
                    <a:pt x="3287" y="1548"/>
                  </a:cubicBezTo>
                  <a:cubicBezTo>
                    <a:pt x="3316" y="1547"/>
                    <a:pt x="3344" y="1546"/>
                    <a:pt x="3373" y="1546"/>
                  </a:cubicBezTo>
                  <a:cubicBezTo>
                    <a:pt x="4381" y="1546"/>
                    <a:pt x="5192" y="2362"/>
                    <a:pt x="5192" y="3358"/>
                  </a:cubicBezTo>
                  <a:cubicBezTo>
                    <a:pt x="5192" y="4001"/>
                    <a:pt x="4859" y="4549"/>
                    <a:pt x="4359" y="4882"/>
                  </a:cubicBezTo>
                  <a:lnTo>
                    <a:pt x="6264" y="4882"/>
                  </a:lnTo>
                  <a:cubicBezTo>
                    <a:pt x="6169" y="4716"/>
                    <a:pt x="6097" y="4501"/>
                    <a:pt x="6097" y="4287"/>
                  </a:cubicBezTo>
                  <a:lnTo>
                    <a:pt x="6097" y="72"/>
                  </a:lnTo>
                  <a:lnTo>
                    <a:pt x="5049" y="596"/>
                  </a:lnTo>
                  <a:lnTo>
                    <a:pt x="1692" y="596"/>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5"/>
          <p:cNvGrpSpPr/>
          <p:nvPr/>
        </p:nvGrpSpPr>
        <p:grpSpPr>
          <a:xfrm>
            <a:off x="8057174" y="2696544"/>
            <a:ext cx="366856" cy="322374"/>
            <a:chOff x="6263175" y="3236425"/>
            <a:chExt cx="260200" cy="228650"/>
          </a:xfrm>
        </p:grpSpPr>
        <p:sp>
          <p:nvSpPr>
            <p:cNvPr id="1015" name="Google Shape;1015;p35"/>
            <p:cNvSpPr/>
            <p:nvPr/>
          </p:nvSpPr>
          <p:spPr>
            <a:xfrm>
              <a:off x="6263175" y="3236425"/>
              <a:ext cx="260200" cy="60750"/>
            </a:xfrm>
            <a:custGeom>
              <a:avLst/>
              <a:gdLst/>
              <a:ahLst/>
              <a:cxnLst/>
              <a:rect l="l" t="t" r="r" b="b"/>
              <a:pathLst>
                <a:path w="10408" h="2430" extrusionOk="0">
                  <a:moveTo>
                    <a:pt x="1858" y="906"/>
                  </a:moveTo>
                  <a:lnTo>
                    <a:pt x="1858" y="1525"/>
                  </a:lnTo>
                  <a:lnTo>
                    <a:pt x="1239" y="1525"/>
                  </a:lnTo>
                  <a:lnTo>
                    <a:pt x="1239" y="906"/>
                  </a:lnTo>
                  <a:close/>
                  <a:moveTo>
                    <a:pt x="3073" y="906"/>
                  </a:moveTo>
                  <a:lnTo>
                    <a:pt x="3073" y="1525"/>
                  </a:lnTo>
                  <a:lnTo>
                    <a:pt x="2453" y="1525"/>
                  </a:lnTo>
                  <a:lnTo>
                    <a:pt x="2453" y="906"/>
                  </a:lnTo>
                  <a:close/>
                  <a:moveTo>
                    <a:pt x="4287" y="906"/>
                  </a:moveTo>
                  <a:lnTo>
                    <a:pt x="4287" y="1525"/>
                  </a:lnTo>
                  <a:lnTo>
                    <a:pt x="3668" y="1525"/>
                  </a:lnTo>
                  <a:lnTo>
                    <a:pt x="3668" y="906"/>
                  </a:lnTo>
                  <a:close/>
                  <a:moveTo>
                    <a:pt x="9169" y="906"/>
                  </a:moveTo>
                  <a:lnTo>
                    <a:pt x="9169" y="1525"/>
                  </a:lnTo>
                  <a:lnTo>
                    <a:pt x="6121" y="1525"/>
                  </a:lnTo>
                  <a:lnTo>
                    <a:pt x="6121" y="906"/>
                  </a:lnTo>
                  <a:close/>
                  <a:moveTo>
                    <a:pt x="1" y="1"/>
                  </a:moveTo>
                  <a:lnTo>
                    <a:pt x="1" y="2430"/>
                  </a:lnTo>
                  <a:lnTo>
                    <a:pt x="10408" y="2430"/>
                  </a:lnTo>
                  <a:lnTo>
                    <a:pt x="10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6263175" y="3312650"/>
              <a:ext cx="260200" cy="152425"/>
            </a:xfrm>
            <a:custGeom>
              <a:avLst/>
              <a:gdLst/>
              <a:ahLst/>
              <a:cxnLst/>
              <a:rect l="l" t="t" r="r" b="b"/>
              <a:pathLst>
                <a:path w="10408" h="6097" extrusionOk="0">
                  <a:moveTo>
                    <a:pt x="4906" y="2739"/>
                  </a:moveTo>
                  <a:lnTo>
                    <a:pt x="4906" y="3358"/>
                  </a:lnTo>
                  <a:lnTo>
                    <a:pt x="4287" y="3358"/>
                  </a:lnTo>
                  <a:lnTo>
                    <a:pt x="4287" y="2739"/>
                  </a:lnTo>
                  <a:close/>
                  <a:moveTo>
                    <a:pt x="6121" y="2739"/>
                  </a:moveTo>
                  <a:lnTo>
                    <a:pt x="6121" y="3358"/>
                  </a:lnTo>
                  <a:lnTo>
                    <a:pt x="5502" y="3358"/>
                  </a:lnTo>
                  <a:lnTo>
                    <a:pt x="5502" y="2739"/>
                  </a:lnTo>
                  <a:close/>
                  <a:moveTo>
                    <a:pt x="6431" y="905"/>
                  </a:moveTo>
                  <a:cubicBezTo>
                    <a:pt x="6931" y="905"/>
                    <a:pt x="7335" y="1310"/>
                    <a:pt x="7335" y="1834"/>
                  </a:cubicBezTo>
                  <a:lnTo>
                    <a:pt x="7335" y="2429"/>
                  </a:lnTo>
                  <a:cubicBezTo>
                    <a:pt x="7335" y="2596"/>
                    <a:pt x="7478" y="2739"/>
                    <a:pt x="7645" y="2739"/>
                  </a:cubicBezTo>
                  <a:lnTo>
                    <a:pt x="7645" y="3358"/>
                  </a:lnTo>
                  <a:cubicBezTo>
                    <a:pt x="7478" y="3358"/>
                    <a:pt x="7335" y="3477"/>
                    <a:pt x="7335" y="3644"/>
                  </a:cubicBezTo>
                  <a:lnTo>
                    <a:pt x="7335" y="4263"/>
                  </a:lnTo>
                  <a:cubicBezTo>
                    <a:pt x="7335" y="4763"/>
                    <a:pt x="6931" y="5168"/>
                    <a:pt x="6431" y="5168"/>
                  </a:cubicBezTo>
                  <a:lnTo>
                    <a:pt x="6431" y="4572"/>
                  </a:lnTo>
                  <a:cubicBezTo>
                    <a:pt x="6597" y="4572"/>
                    <a:pt x="6716" y="4430"/>
                    <a:pt x="6716" y="4263"/>
                  </a:cubicBezTo>
                  <a:lnTo>
                    <a:pt x="6716" y="3667"/>
                  </a:lnTo>
                  <a:cubicBezTo>
                    <a:pt x="6716" y="3429"/>
                    <a:pt x="6812" y="3215"/>
                    <a:pt x="6954" y="3048"/>
                  </a:cubicBezTo>
                  <a:cubicBezTo>
                    <a:pt x="6812" y="2882"/>
                    <a:pt x="6716" y="2667"/>
                    <a:pt x="6716" y="2429"/>
                  </a:cubicBezTo>
                  <a:lnTo>
                    <a:pt x="6716" y="1834"/>
                  </a:lnTo>
                  <a:cubicBezTo>
                    <a:pt x="6716" y="1667"/>
                    <a:pt x="6597" y="1524"/>
                    <a:pt x="6431" y="1524"/>
                  </a:cubicBezTo>
                  <a:lnTo>
                    <a:pt x="6431" y="905"/>
                  </a:lnTo>
                  <a:close/>
                  <a:moveTo>
                    <a:pt x="3978" y="905"/>
                  </a:moveTo>
                  <a:lnTo>
                    <a:pt x="3978" y="1524"/>
                  </a:lnTo>
                  <a:cubicBezTo>
                    <a:pt x="3811" y="1524"/>
                    <a:pt x="3668" y="1667"/>
                    <a:pt x="3668" y="1834"/>
                  </a:cubicBezTo>
                  <a:lnTo>
                    <a:pt x="3668" y="2429"/>
                  </a:lnTo>
                  <a:cubicBezTo>
                    <a:pt x="3668" y="2667"/>
                    <a:pt x="3597" y="2882"/>
                    <a:pt x="3430" y="3048"/>
                  </a:cubicBezTo>
                  <a:cubicBezTo>
                    <a:pt x="3597" y="3215"/>
                    <a:pt x="3668" y="3429"/>
                    <a:pt x="3668" y="3667"/>
                  </a:cubicBezTo>
                  <a:lnTo>
                    <a:pt x="3668" y="4263"/>
                  </a:lnTo>
                  <a:cubicBezTo>
                    <a:pt x="3668" y="4430"/>
                    <a:pt x="3811" y="4572"/>
                    <a:pt x="3978" y="4572"/>
                  </a:cubicBezTo>
                  <a:lnTo>
                    <a:pt x="3978" y="5192"/>
                  </a:lnTo>
                  <a:cubicBezTo>
                    <a:pt x="3478" y="5192"/>
                    <a:pt x="3073" y="4763"/>
                    <a:pt x="3073" y="4263"/>
                  </a:cubicBezTo>
                  <a:lnTo>
                    <a:pt x="3073" y="3667"/>
                  </a:lnTo>
                  <a:cubicBezTo>
                    <a:pt x="3073" y="3501"/>
                    <a:pt x="2930" y="3358"/>
                    <a:pt x="2763" y="3358"/>
                  </a:cubicBezTo>
                  <a:lnTo>
                    <a:pt x="2763" y="2739"/>
                  </a:lnTo>
                  <a:cubicBezTo>
                    <a:pt x="2930" y="2739"/>
                    <a:pt x="3073" y="2596"/>
                    <a:pt x="3073" y="2429"/>
                  </a:cubicBezTo>
                  <a:lnTo>
                    <a:pt x="3073" y="1834"/>
                  </a:lnTo>
                  <a:cubicBezTo>
                    <a:pt x="3073" y="1334"/>
                    <a:pt x="3478" y="905"/>
                    <a:pt x="3978" y="905"/>
                  </a:cubicBezTo>
                  <a:close/>
                  <a:moveTo>
                    <a:pt x="1" y="0"/>
                  </a:moveTo>
                  <a:lnTo>
                    <a:pt x="1" y="6097"/>
                  </a:lnTo>
                  <a:lnTo>
                    <a:pt x="10408" y="6097"/>
                  </a:lnTo>
                  <a:lnTo>
                    <a:pt x="10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5"/>
          <p:cNvGrpSpPr/>
          <p:nvPr/>
        </p:nvGrpSpPr>
        <p:grpSpPr>
          <a:xfrm>
            <a:off x="6427048" y="2696544"/>
            <a:ext cx="366010" cy="322374"/>
            <a:chOff x="5106975" y="3236425"/>
            <a:chExt cx="259600" cy="228650"/>
          </a:xfrm>
        </p:grpSpPr>
        <p:sp>
          <p:nvSpPr>
            <p:cNvPr id="1018" name="Google Shape;1018;p35"/>
            <p:cNvSpPr/>
            <p:nvPr/>
          </p:nvSpPr>
          <p:spPr>
            <a:xfrm>
              <a:off x="5121875" y="3388850"/>
              <a:ext cx="229825" cy="76225"/>
            </a:xfrm>
            <a:custGeom>
              <a:avLst/>
              <a:gdLst/>
              <a:ahLst/>
              <a:cxnLst/>
              <a:rect l="l" t="t" r="r" b="b"/>
              <a:pathLst>
                <a:path w="9193" h="3049" extrusionOk="0">
                  <a:moveTo>
                    <a:pt x="0" y="0"/>
                  </a:moveTo>
                  <a:lnTo>
                    <a:pt x="0" y="3049"/>
                  </a:lnTo>
                  <a:lnTo>
                    <a:pt x="9193" y="3049"/>
                  </a:lnTo>
                  <a:lnTo>
                    <a:pt x="9193" y="0"/>
                  </a:lnTo>
                  <a:lnTo>
                    <a:pt x="7788" y="0"/>
                  </a:lnTo>
                  <a:cubicBezTo>
                    <a:pt x="7573" y="358"/>
                    <a:pt x="7192" y="619"/>
                    <a:pt x="6740" y="619"/>
                  </a:cubicBezTo>
                  <a:cubicBezTo>
                    <a:pt x="6287" y="619"/>
                    <a:pt x="5882" y="358"/>
                    <a:pt x="5692" y="0"/>
                  </a:cubicBezTo>
                  <a:lnTo>
                    <a:pt x="3525" y="0"/>
                  </a:lnTo>
                  <a:cubicBezTo>
                    <a:pt x="3310" y="358"/>
                    <a:pt x="2906" y="619"/>
                    <a:pt x="2453" y="619"/>
                  </a:cubicBezTo>
                  <a:cubicBezTo>
                    <a:pt x="2024" y="619"/>
                    <a:pt x="1620" y="358"/>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5106975" y="3282275"/>
              <a:ext cx="45875" cy="91125"/>
            </a:xfrm>
            <a:custGeom>
              <a:avLst/>
              <a:gdLst/>
              <a:ahLst/>
              <a:cxnLst/>
              <a:rect l="l" t="t" r="r" b="b"/>
              <a:pathLst>
                <a:path w="1835" h="3645" extrusionOk="0">
                  <a:moveTo>
                    <a:pt x="1" y="1"/>
                  </a:moveTo>
                  <a:lnTo>
                    <a:pt x="1" y="3644"/>
                  </a:lnTo>
                  <a:lnTo>
                    <a:pt x="1835" y="3644"/>
                  </a:ln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5214150" y="3282275"/>
              <a:ext cx="45275" cy="91125"/>
            </a:xfrm>
            <a:custGeom>
              <a:avLst/>
              <a:gdLst/>
              <a:ahLst/>
              <a:cxnLst/>
              <a:rect l="l" t="t" r="r" b="b"/>
              <a:pathLst>
                <a:path w="1811" h="3645" extrusionOk="0">
                  <a:moveTo>
                    <a:pt x="0" y="1"/>
                  </a:moveTo>
                  <a:lnTo>
                    <a:pt x="0" y="3644"/>
                  </a:lnTo>
                  <a:lnTo>
                    <a:pt x="1810" y="3644"/>
                  </a:ln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5320725" y="3282275"/>
              <a:ext cx="45850" cy="91125"/>
            </a:xfrm>
            <a:custGeom>
              <a:avLst/>
              <a:gdLst/>
              <a:ahLst/>
              <a:cxnLst/>
              <a:rect l="l" t="t" r="r" b="b"/>
              <a:pathLst>
                <a:path w="1834" h="3645" extrusionOk="0">
                  <a:moveTo>
                    <a:pt x="0" y="1"/>
                  </a:moveTo>
                  <a:lnTo>
                    <a:pt x="0" y="3644"/>
                  </a:lnTo>
                  <a:lnTo>
                    <a:pt x="1834" y="3644"/>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5274875" y="3358475"/>
              <a:ext cx="30400" cy="30400"/>
            </a:xfrm>
            <a:custGeom>
              <a:avLst/>
              <a:gdLst/>
              <a:ahLst/>
              <a:cxnLst/>
              <a:rect l="l" t="t" r="r" b="b"/>
              <a:pathLst>
                <a:path w="1216" h="1216" extrusionOk="0">
                  <a:moveTo>
                    <a:pt x="1" y="1"/>
                  </a:moveTo>
                  <a:lnTo>
                    <a:pt x="1" y="596"/>
                  </a:lnTo>
                  <a:cubicBezTo>
                    <a:pt x="1" y="930"/>
                    <a:pt x="263" y="1215"/>
                    <a:pt x="620" y="1215"/>
                  </a:cubicBezTo>
                  <a:cubicBezTo>
                    <a:pt x="953" y="1215"/>
                    <a:pt x="1215" y="930"/>
                    <a:pt x="1215" y="596"/>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5168300" y="3236425"/>
              <a:ext cx="136975" cy="106600"/>
            </a:xfrm>
            <a:custGeom>
              <a:avLst/>
              <a:gdLst/>
              <a:ahLst/>
              <a:cxnLst/>
              <a:rect l="l" t="t" r="r" b="b"/>
              <a:pathLst>
                <a:path w="5479" h="4264" extrusionOk="0">
                  <a:moveTo>
                    <a:pt x="2739" y="1"/>
                  </a:moveTo>
                  <a:cubicBezTo>
                    <a:pt x="1644" y="1"/>
                    <a:pt x="763" y="644"/>
                    <a:pt x="715" y="668"/>
                  </a:cubicBezTo>
                  <a:lnTo>
                    <a:pt x="596" y="763"/>
                  </a:lnTo>
                  <a:lnTo>
                    <a:pt x="596" y="1835"/>
                  </a:lnTo>
                  <a:lnTo>
                    <a:pt x="1" y="1835"/>
                  </a:lnTo>
                  <a:lnTo>
                    <a:pt x="1" y="4264"/>
                  </a:lnTo>
                  <a:lnTo>
                    <a:pt x="1215" y="4264"/>
                  </a:lnTo>
                  <a:lnTo>
                    <a:pt x="1215" y="1072"/>
                  </a:lnTo>
                  <a:cubicBezTo>
                    <a:pt x="1453" y="930"/>
                    <a:pt x="2049" y="596"/>
                    <a:pt x="2739" y="596"/>
                  </a:cubicBezTo>
                  <a:cubicBezTo>
                    <a:pt x="3430" y="596"/>
                    <a:pt x="4002" y="930"/>
                    <a:pt x="4264" y="1072"/>
                  </a:cubicBezTo>
                  <a:lnTo>
                    <a:pt x="4264" y="4264"/>
                  </a:lnTo>
                  <a:lnTo>
                    <a:pt x="5478" y="4264"/>
                  </a:lnTo>
                  <a:lnTo>
                    <a:pt x="5478" y="1835"/>
                  </a:lnTo>
                  <a:lnTo>
                    <a:pt x="4883" y="1835"/>
                  </a:lnTo>
                  <a:lnTo>
                    <a:pt x="4883" y="763"/>
                  </a:lnTo>
                  <a:lnTo>
                    <a:pt x="4740" y="668"/>
                  </a:lnTo>
                  <a:cubicBezTo>
                    <a:pt x="4716" y="644"/>
                    <a:pt x="3835"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5168300" y="3358475"/>
              <a:ext cx="30400" cy="30400"/>
            </a:xfrm>
            <a:custGeom>
              <a:avLst/>
              <a:gdLst/>
              <a:ahLst/>
              <a:cxnLst/>
              <a:rect l="l" t="t" r="r" b="b"/>
              <a:pathLst>
                <a:path w="1216" h="1216" extrusionOk="0">
                  <a:moveTo>
                    <a:pt x="1" y="1"/>
                  </a:moveTo>
                  <a:lnTo>
                    <a:pt x="1" y="596"/>
                  </a:lnTo>
                  <a:cubicBezTo>
                    <a:pt x="1" y="930"/>
                    <a:pt x="263" y="1215"/>
                    <a:pt x="596" y="1215"/>
                  </a:cubicBezTo>
                  <a:cubicBezTo>
                    <a:pt x="953" y="1215"/>
                    <a:pt x="1215" y="930"/>
                    <a:pt x="1215" y="596"/>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5"/>
          <p:cNvGrpSpPr/>
          <p:nvPr/>
        </p:nvGrpSpPr>
        <p:grpSpPr>
          <a:xfrm>
            <a:off x="7240454" y="2673880"/>
            <a:ext cx="366856" cy="366856"/>
            <a:chOff x="5683900" y="3220350"/>
            <a:chExt cx="260200" cy="260200"/>
          </a:xfrm>
        </p:grpSpPr>
        <p:sp>
          <p:nvSpPr>
            <p:cNvPr id="1026" name="Google Shape;1026;p35"/>
            <p:cNvSpPr/>
            <p:nvPr/>
          </p:nvSpPr>
          <p:spPr>
            <a:xfrm>
              <a:off x="5882750" y="3220350"/>
              <a:ext cx="45275" cy="46475"/>
            </a:xfrm>
            <a:custGeom>
              <a:avLst/>
              <a:gdLst/>
              <a:ahLst/>
              <a:cxnLst/>
              <a:rect l="l" t="t" r="r" b="b"/>
              <a:pathLst>
                <a:path w="1811" h="1859" extrusionOk="0">
                  <a:moveTo>
                    <a:pt x="905" y="1"/>
                  </a:moveTo>
                  <a:cubicBezTo>
                    <a:pt x="405" y="1"/>
                    <a:pt x="0" y="453"/>
                    <a:pt x="0" y="953"/>
                  </a:cubicBezTo>
                  <a:cubicBezTo>
                    <a:pt x="0" y="1454"/>
                    <a:pt x="405" y="1858"/>
                    <a:pt x="905" y="1858"/>
                  </a:cubicBezTo>
                  <a:cubicBezTo>
                    <a:pt x="1405" y="1858"/>
                    <a:pt x="1810" y="1454"/>
                    <a:pt x="1810" y="953"/>
                  </a:cubicBezTo>
                  <a:cubicBezTo>
                    <a:pt x="1810" y="453"/>
                    <a:pt x="1405"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5867250" y="3266800"/>
              <a:ext cx="76850" cy="60750"/>
            </a:xfrm>
            <a:custGeom>
              <a:avLst/>
              <a:gdLst/>
              <a:ahLst/>
              <a:cxnLst/>
              <a:rect l="l" t="t" r="r" b="b"/>
              <a:pathLst>
                <a:path w="3074" h="2430" extrusionOk="0">
                  <a:moveTo>
                    <a:pt x="1525" y="0"/>
                  </a:moveTo>
                  <a:cubicBezTo>
                    <a:pt x="692" y="0"/>
                    <a:pt x="1" y="691"/>
                    <a:pt x="1" y="1524"/>
                  </a:cubicBezTo>
                  <a:lnTo>
                    <a:pt x="1" y="2429"/>
                  </a:lnTo>
                  <a:lnTo>
                    <a:pt x="3073" y="2429"/>
                  </a:lnTo>
                  <a:lnTo>
                    <a:pt x="3073" y="1524"/>
                  </a:lnTo>
                  <a:cubicBezTo>
                    <a:pt x="3073" y="691"/>
                    <a:pt x="2359"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5791050" y="3373375"/>
              <a:ext cx="45875" cy="45850"/>
            </a:xfrm>
            <a:custGeom>
              <a:avLst/>
              <a:gdLst/>
              <a:ahLst/>
              <a:cxnLst/>
              <a:rect l="l" t="t" r="r" b="b"/>
              <a:pathLst>
                <a:path w="1835" h="1834" extrusionOk="0">
                  <a:moveTo>
                    <a:pt x="906" y="0"/>
                  </a:moveTo>
                  <a:cubicBezTo>
                    <a:pt x="406" y="0"/>
                    <a:pt x="1" y="405"/>
                    <a:pt x="1" y="929"/>
                  </a:cubicBezTo>
                  <a:cubicBezTo>
                    <a:pt x="1" y="1429"/>
                    <a:pt x="406" y="1834"/>
                    <a:pt x="906" y="1834"/>
                  </a:cubicBezTo>
                  <a:cubicBezTo>
                    <a:pt x="1430" y="1834"/>
                    <a:pt x="1834" y="1429"/>
                    <a:pt x="1834" y="929"/>
                  </a:cubicBezTo>
                  <a:cubicBezTo>
                    <a:pt x="1834" y="405"/>
                    <a:pt x="143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5775575" y="3419200"/>
              <a:ext cx="76225" cy="61350"/>
            </a:xfrm>
            <a:custGeom>
              <a:avLst/>
              <a:gdLst/>
              <a:ahLst/>
              <a:cxnLst/>
              <a:rect l="l" t="t" r="r" b="b"/>
              <a:pathLst>
                <a:path w="3049" h="2454" extrusionOk="0">
                  <a:moveTo>
                    <a:pt x="1525" y="1"/>
                  </a:moveTo>
                  <a:cubicBezTo>
                    <a:pt x="691" y="1"/>
                    <a:pt x="1" y="691"/>
                    <a:pt x="1" y="1525"/>
                  </a:cubicBezTo>
                  <a:lnTo>
                    <a:pt x="1" y="2454"/>
                  </a:lnTo>
                  <a:lnTo>
                    <a:pt x="3049" y="2454"/>
                  </a:lnTo>
                  <a:lnTo>
                    <a:pt x="3049" y="1525"/>
                  </a:lnTo>
                  <a:cubicBezTo>
                    <a:pt x="3049" y="691"/>
                    <a:pt x="2382"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5699375" y="3220350"/>
              <a:ext cx="45850" cy="46475"/>
            </a:xfrm>
            <a:custGeom>
              <a:avLst/>
              <a:gdLst/>
              <a:ahLst/>
              <a:cxnLst/>
              <a:rect l="l" t="t" r="r" b="b"/>
              <a:pathLst>
                <a:path w="1834" h="1859" extrusionOk="0">
                  <a:moveTo>
                    <a:pt x="929" y="1"/>
                  </a:moveTo>
                  <a:cubicBezTo>
                    <a:pt x="429" y="1"/>
                    <a:pt x="0" y="453"/>
                    <a:pt x="0" y="953"/>
                  </a:cubicBezTo>
                  <a:cubicBezTo>
                    <a:pt x="0" y="1454"/>
                    <a:pt x="429" y="1858"/>
                    <a:pt x="929" y="1858"/>
                  </a:cubicBezTo>
                  <a:cubicBezTo>
                    <a:pt x="1429" y="1858"/>
                    <a:pt x="1834" y="1454"/>
                    <a:pt x="1834" y="953"/>
                  </a:cubicBezTo>
                  <a:cubicBezTo>
                    <a:pt x="1834" y="453"/>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5683900" y="3266800"/>
              <a:ext cx="76825" cy="60750"/>
            </a:xfrm>
            <a:custGeom>
              <a:avLst/>
              <a:gdLst/>
              <a:ahLst/>
              <a:cxnLst/>
              <a:rect l="l" t="t" r="r" b="b"/>
              <a:pathLst>
                <a:path w="3073" h="2430" extrusionOk="0">
                  <a:moveTo>
                    <a:pt x="1548" y="0"/>
                  </a:moveTo>
                  <a:cubicBezTo>
                    <a:pt x="691" y="0"/>
                    <a:pt x="0" y="691"/>
                    <a:pt x="0" y="1524"/>
                  </a:cubicBezTo>
                  <a:lnTo>
                    <a:pt x="0" y="2429"/>
                  </a:lnTo>
                  <a:lnTo>
                    <a:pt x="3072" y="2429"/>
                  </a:lnTo>
                  <a:lnTo>
                    <a:pt x="3072" y="1524"/>
                  </a:lnTo>
                  <a:cubicBezTo>
                    <a:pt x="3072" y="691"/>
                    <a:pt x="2382"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5775575" y="3282275"/>
              <a:ext cx="76225" cy="14900"/>
            </a:xfrm>
            <a:custGeom>
              <a:avLst/>
              <a:gdLst/>
              <a:ahLst/>
              <a:cxnLst/>
              <a:rect l="l" t="t" r="r" b="b"/>
              <a:pathLst>
                <a:path w="3049" h="596" extrusionOk="0">
                  <a:moveTo>
                    <a:pt x="1" y="1"/>
                  </a:moveTo>
                  <a:lnTo>
                    <a:pt x="1" y="596"/>
                  </a:lnTo>
                  <a:lnTo>
                    <a:pt x="3049" y="596"/>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5716625" y="3345975"/>
              <a:ext cx="57775" cy="70275"/>
            </a:xfrm>
            <a:custGeom>
              <a:avLst/>
              <a:gdLst/>
              <a:ahLst/>
              <a:cxnLst/>
              <a:rect l="l" t="t" r="r" b="b"/>
              <a:pathLst>
                <a:path w="2311" h="2811" extrusionOk="0">
                  <a:moveTo>
                    <a:pt x="477" y="1"/>
                  </a:moveTo>
                  <a:lnTo>
                    <a:pt x="1" y="382"/>
                  </a:lnTo>
                  <a:lnTo>
                    <a:pt x="1811" y="2811"/>
                  </a:lnTo>
                  <a:lnTo>
                    <a:pt x="2311" y="2454"/>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5853575" y="3345975"/>
              <a:ext cx="57775" cy="70275"/>
            </a:xfrm>
            <a:custGeom>
              <a:avLst/>
              <a:gdLst/>
              <a:ahLst/>
              <a:cxnLst/>
              <a:rect l="l" t="t" r="r" b="b"/>
              <a:pathLst>
                <a:path w="2311" h="2811" extrusionOk="0">
                  <a:moveTo>
                    <a:pt x="1834" y="1"/>
                  </a:moveTo>
                  <a:lnTo>
                    <a:pt x="0" y="2454"/>
                  </a:lnTo>
                  <a:lnTo>
                    <a:pt x="477" y="2811"/>
                  </a:lnTo>
                  <a:lnTo>
                    <a:pt x="2310" y="382"/>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5"/>
          <p:cNvGrpSpPr/>
          <p:nvPr/>
        </p:nvGrpSpPr>
        <p:grpSpPr>
          <a:xfrm>
            <a:off x="5648924" y="2673880"/>
            <a:ext cx="279583" cy="366856"/>
            <a:chOff x="4555075" y="3220350"/>
            <a:chExt cx="198300" cy="260200"/>
          </a:xfrm>
        </p:grpSpPr>
        <p:sp>
          <p:nvSpPr>
            <p:cNvPr id="1036" name="Google Shape;1036;p35"/>
            <p:cNvSpPr/>
            <p:nvPr/>
          </p:nvSpPr>
          <p:spPr>
            <a:xfrm>
              <a:off x="4600925" y="3297150"/>
              <a:ext cx="106600" cy="107200"/>
            </a:xfrm>
            <a:custGeom>
              <a:avLst/>
              <a:gdLst/>
              <a:ahLst/>
              <a:cxnLst/>
              <a:rect l="l" t="t" r="r" b="b"/>
              <a:pathLst>
                <a:path w="4264" h="4288" extrusionOk="0">
                  <a:moveTo>
                    <a:pt x="3144" y="1001"/>
                  </a:moveTo>
                  <a:lnTo>
                    <a:pt x="3573" y="1454"/>
                  </a:lnTo>
                  <a:lnTo>
                    <a:pt x="1834" y="3192"/>
                  </a:lnTo>
                  <a:lnTo>
                    <a:pt x="715" y="2049"/>
                  </a:lnTo>
                  <a:lnTo>
                    <a:pt x="1144" y="1620"/>
                  </a:lnTo>
                  <a:lnTo>
                    <a:pt x="1834" y="2311"/>
                  </a:lnTo>
                  <a:lnTo>
                    <a:pt x="3144" y="1001"/>
                  </a:lnTo>
                  <a:close/>
                  <a:moveTo>
                    <a:pt x="2144" y="1"/>
                  </a:moveTo>
                  <a:cubicBezTo>
                    <a:pt x="953" y="1"/>
                    <a:pt x="1" y="977"/>
                    <a:pt x="1" y="2144"/>
                  </a:cubicBezTo>
                  <a:cubicBezTo>
                    <a:pt x="1" y="3311"/>
                    <a:pt x="953" y="4287"/>
                    <a:pt x="2144" y="4287"/>
                  </a:cubicBezTo>
                  <a:cubicBezTo>
                    <a:pt x="3311" y="4287"/>
                    <a:pt x="4263" y="3311"/>
                    <a:pt x="4263" y="2144"/>
                  </a:cubicBezTo>
                  <a:cubicBezTo>
                    <a:pt x="4263" y="977"/>
                    <a:pt x="3311"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4555075" y="3220350"/>
              <a:ext cx="198300" cy="260200"/>
            </a:xfrm>
            <a:custGeom>
              <a:avLst/>
              <a:gdLst/>
              <a:ahLst/>
              <a:cxnLst/>
              <a:rect l="l" t="t" r="r" b="b"/>
              <a:pathLst>
                <a:path w="7932" h="10408" extrusionOk="0">
                  <a:moveTo>
                    <a:pt x="3978" y="2454"/>
                  </a:moveTo>
                  <a:cubicBezTo>
                    <a:pt x="5502" y="2454"/>
                    <a:pt x="6717" y="3692"/>
                    <a:pt x="6717" y="5216"/>
                  </a:cubicBezTo>
                  <a:cubicBezTo>
                    <a:pt x="6717" y="6717"/>
                    <a:pt x="5502" y="7955"/>
                    <a:pt x="3978" y="7955"/>
                  </a:cubicBezTo>
                  <a:cubicBezTo>
                    <a:pt x="2454" y="7955"/>
                    <a:pt x="1239" y="6717"/>
                    <a:pt x="1239" y="5216"/>
                  </a:cubicBezTo>
                  <a:cubicBezTo>
                    <a:pt x="1239" y="3692"/>
                    <a:pt x="2454" y="2454"/>
                    <a:pt x="3978" y="2454"/>
                  </a:cubicBezTo>
                  <a:close/>
                  <a:moveTo>
                    <a:pt x="3668" y="1"/>
                  </a:moveTo>
                  <a:cubicBezTo>
                    <a:pt x="3668" y="358"/>
                    <a:pt x="3406" y="620"/>
                    <a:pt x="3049" y="620"/>
                  </a:cubicBezTo>
                  <a:lnTo>
                    <a:pt x="1" y="620"/>
                  </a:lnTo>
                  <a:lnTo>
                    <a:pt x="1" y="5026"/>
                  </a:lnTo>
                  <a:cubicBezTo>
                    <a:pt x="1" y="7431"/>
                    <a:pt x="1573" y="9598"/>
                    <a:pt x="3883" y="10384"/>
                  </a:cubicBezTo>
                  <a:lnTo>
                    <a:pt x="3978" y="10408"/>
                  </a:lnTo>
                  <a:lnTo>
                    <a:pt x="4073" y="10384"/>
                  </a:lnTo>
                  <a:cubicBezTo>
                    <a:pt x="6383" y="9622"/>
                    <a:pt x="7931" y="7455"/>
                    <a:pt x="7931" y="5026"/>
                  </a:cubicBezTo>
                  <a:lnTo>
                    <a:pt x="7931" y="620"/>
                  </a:lnTo>
                  <a:lnTo>
                    <a:pt x="4883" y="620"/>
                  </a:lnTo>
                  <a:cubicBezTo>
                    <a:pt x="4549" y="620"/>
                    <a:pt x="4287" y="358"/>
                    <a:pt x="4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35"/>
          <p:cNvGrpSpPr/>
          <p:nvPr/>
        </p:nvGrpSpPr>
        <p:grpSpPr>
          <a:xfrm>
            <a:off x="4793573" y="2674726"/>
            <a:ext cx="366856" cy="366010"/>
            <a:chOff x="3948400" y="3220950"/>
            <a:chExt cx="260200" cy="259600"/>
          </a:xfrm>
        </p:grpSpPr>
        <p:sp>
          <p:nvSpPr>
            <p:cNvPr id="1039" name="Google Shape;1039;p35"/>
            <p:cNvSpPr/>
            <p:nvPr/>
          </p:nvSpPr>
          <p:spPr>
            <a:xfrm>
              <a:off x="3948400" y="3448975"/>
              <a:ext cx="157800" cy="31575"/>
            </a:xfrm>
            <a:custGeom>
              <a:avLst/>
              <a:gdLst/>
              <a:ahLst/>
              <a:cxnLst/>
              <a:rect l="l" t="t" r="r" b="b"/>
              <a:pathLst>
                <a:path w="6312" h="1263" extrusionOk="0">
                  <a:moveTo>
                    <a:pt x="1" y="1"/>
                  </a:moveTo>
                  <a:lnTo>
                    <a:pt x="1" y="358"/>
                  </a:lnTo>
                  <a:cubicBezTo>
                    <a:pt x="1" y="858"/>
                    <a:pt x="406" y="1263"/>
                    <a:pt x="906" y="1263"/>
                  </a:cubicBezTo>
                  <a:lnTo>
                    <a:pt x="6312" y="1263"/>
                  </a:lnTo>
                  <a:cubicBezTo>
                    <a:pt x="6193" y="1096"/>
                    <a:pt x="6145" y="882"/>
                    <a:pt x="6145" y="667"/>
                  </a:cubicBezTo>
                  <a:lnTo>
                    <a:pt x="6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4063900" y="3220950"/>
              <a:ext cx="91125" cy="91125"/>
            </a:xfrm>
            <a:custGeom>
              <a:avLst/>
              <a:gdLst/>
              <a:ahLst/>
              <a:cxnLst/>
              <a:rect l="l" t="t" r="r" b="b"/>
              <a:pathLst>
                <a:path w="3645" h="3645" extrusionOk="0">
                  <a:moveTo>
                    <a:pt x="1811" y="1"/>
                  </a:moveTo>
                  <a:cubicBezTo>
                    <a:pt x="811" y="1"/>
                    <a:pt x="1" y="810"/>
                    <a:pt x="1" y="1811"/>
                  </a:cubicBezTo>
                  <a:cubicBezTo>
                    <a:pt x="1" y="2835"/>
                    <a:pt x="811" y="3644"/>
                    <a:pt x="1811" y="3644"/>
                  </a:cubicBezTo>
                  <a:cubicBezTo>
                    <a:pt x="2835" y="3644"/>
                    <a:pt x="3645" y="2835"/>
                    <a:pt x="3645" y="1811"/>
                  </a:cubicBezTo>
                  <a:cubicBezTo>
                    <a:pt x="3645" y="810"/>
                    <a:pt x="283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4146675" y="3303700"/>
              <a:ext cx="61925" cy="61950"/>
            </a:xfrm>
            <a:custGeom>
              <a:avLst/>
              <a:gdLst/>
              <a:ahLst/>
              <a:cxnLst/>
              <a:rect l="l" t="t" r="r" b="b"/>
              <a:pathLst>
                <a:path w="2477" h="2478" extrusionOk="0">
                  <a:moveTo>
                    <a:pt x="429" y="1"/>
                  </a:moveTo>
                  <a:cubicBezTo>
                    <a:pt x="310" y="144"/>
                    <a:pt x="167" y="310"/>
                    <a:pt x="0" y="430"/>
                  </a:cubicBezTo>
                  <a:lnTo>
                    <a:pt x="2048" y="2478"/>
                  </a:lnTo>
                  <a:lnTo>
                    <a:pt x="2477" y="2049"/>
                  </a:lnTo>
                  <a:lnTo>
                    <a:pt x="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3979375" y="3251325"/>
              <a:ext cx="167900" cy="229225"/>
            </a:xfrm>
            <a:custGeom>
              <a:avLst/>
              <a:gdLst/>
              <a:ahLst/>
              <a:cxnLst/>
              <a:rect l="l" t="t" r="r" b="b"/>
              <a:pathLst>
                <a:path w="6716" h="9169" extrusionOk="0">
                  <a:moveTo>
                    <a:pt x="2453" y="1215"/>
                  </a:moveTo>
                  <a:lnTo>
                    <a:pt x="2453" y="1810"/>
                  </a:lnTo>
                  <a:lnTo>
                    <a:pt x="1215" y="1810"/>
                  </a:lnTo>
                  <a:lnTo>
                    <a:pt x="1215" y="1215"/>
                  </a:lnTo>
                  <a:close/>
                  <a:moveTo>
                    <a:pt x="3072" y="2429"/>
                  </a:moveTo>
                  <a:lnTo>
                    <a:pt x="3072" y="3048"/>
                  </a:lnTo>
                  <a:lnTo>
                    <a:pt x="1215" y="3048"/>
                  </a:lnTo>
                  <a:lnTo>
                    <a:pt x="1215" y="2429"/>
                  </a:lnTo>
                  <a:close/>
                  <a:moveTo>
                    <a:pt x="5501" y="3644"/>
                  </a:moveTo>
                  <a:lnTo>
                    <a:pt x="5501" y="4263"/>
                  </a:lnTo>
                  <a:lnTo>
                    <a:pt x="1215" y="4263"/>
                  </a:lnTo>
                  <a:lnTo>
                    <a:pt x="1215" y="3644"/>
                  </a:lnTo>
                  <a:close/>
                  <a:moveTo>
                    <a:pt x="5501" y="4882"/>
                  </a:moveTo>
                  <a:lnTo>
                    <a:pt x="5501" y="5478"/>
                  </a:lnTo>
                  <a:lnTo>
                    <a:pt x="1215" y="5478"/>
                  </a:lnTo>
                  <a:lnTo>
                    <a:pt x="1215" y="4882"/>
                  </a:lnTo>
                  <a:close/>
                  <a:moveTo>
                    <a:pt x="5501" y="6097"/>
                  </a:moveTo>
                  <a:lnTo>
                    <a:pt x="5501" y="6692"/>
                  </a:lnTo>
                  <a:lnTo>
                    <a:pt x="1215" y="6692"/>
                  </a:lnTo>
                  <a:lnTo>
                    <a:pt x="1215" y="6097"/>
                  </a:lnTo>
                  <a:close/>
                  <a:moveTo>
                    <a:pt x="0" y="0"/>
                  </a:moveTo>
                  <a:lnTo>
                    <a:pt x="0" y="7311"/>
                  </a:lnTo>
                  <a:lnTo>
                    <a:pt x="5501" y="7311"/>
                  </a:lnTo>
                  <a:lnTo>
                    <a:pt x="5501" y="8573"/>
                  </a:lnTo>
                  <a:cubicBezTo>
                    <a:pt x="5501" y="8907"/>
                    <a:pt x="5787" y="9169"/>
                    <a:pt x="6121" y="9169"/>
                  </a:cubicBezTo>
                  <a:cubicBezTo>
                    <a:pt x="6454" y="9169"/>
                    <a:pt x="6716" y="8907"/>
                    <a:pt x="6716" y="8573"/>
                  </a:cubicBezTo>
                  <a:lnTo>
                    <a:pt x="6716" y="3406"/>
                  </a:lnTo>
                  <a:lnTo>
                    <a:pt x="6144" y="2834"/>
                  </a:lnTo>
                  <a:cubicBezTo>
                    <a:pt x="5859" y="2953"/>
                    <a:pt x="5525" y="3048"/>
                    <a:pt x="5192" y="3048"/>
                  </a:cubicBezTo>
                  <a:cubicBezTo>
                    <a:pt x="3858" y="3048"/>
                    <a:pt x="2763" y="1953"/>
                    <a:pt x="2763" y="596"/>
                  </a:cubicBezTo>
                  <a:cubicBezTo>
                    <a:pt x="2763" y="381"/>
                    <a:pt x="2787" y="191"/>
                    <a:pt x="2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5"/>
          <p:cNvGrpSpPr/>
          <p:nvPr/>
        </p:nvGrpSpPr>
        <p:grpSpPr>
          <a:xfrm>
            <a:off x="4031416" y="2673880"/>
            <a:ext cx="279548" cy="366856"/>
            <a:chOff x="3407825" y="3220350"/>
            <a:chExt cx="198275" cy="260200"/>
          </a:xfrm>
        </p:grpSpPr>
        <p:sp>
          <p:nvSpPr>
            <p:cNvPr id="1044" name="Google Shape;1044;p35"/>
            <p:cNvSpPr/>
            <p:nvPr/>
          </p:nvSpPr>
          <p:spPr>
            <a:xfrm>
              <a:off x="3484025" y="3220350"/>
              <a:ext cx="122075" cy="199475"/>
            </a:xfrm>
            <a:custGeom>
              <a:avLst/>
              <a:gdLst/>
              <a:ahLst/>
              <a:cxnLst/>
              <a:rect l="l" t="t" r="r" b="b"/>
              <a:pathLst>
                <a:path w="4883" h="7979" extrusionOk="0">
                  <a:moveTo>
                    <a:pt x="1" y="1"/>
                  </a:moveTo>
                  <a:lnTo>
                    <a:pt x="1" y="953"/>
                  </a:lnTo>
                  <a:lnTo>
                    <a:pt x="3954" y="953"/>
                  </a:lnTo>
                  <a:lnTo>
                    <a:pt x="3954" y="7979"/>
                  </a:lnTo>
                  <a:lnTo>
                    <a:pt x="4883" y="7979"/>
                  </a:lnTo>
                  <a:lnTo>
                    <a:pt x="4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3445925" y="3259050"/>
              <a:ext cx="122075" cy="198875"/>
            </a:xfrm>
            <a:custGeom>
              <a:avLst/>
              <a:gdLst/>
              <a:ahLst/>
              <a:cxnLst/>
              <a:rect l="l" t="t" r="r" b="b"/>
              <a:pathLst>
                <a:path w="4883" h="7955" extrusionOk="0">
                  <a:moveTo>
                    <a:pt x="0" y="1"/>
                  </a:moveTo>
                  <a:lnTo>
                    <a:pt x="0" y="930"/>
                  </a:lnTo>
                  <a:lnTo>
                    <a:pt x="3954" y="930"/>
                  </a:lnTo>
                  <a:lnTo>
                    <a:pt x="3954" y="7955"/>
                  </a:lnTo>
                  <a:lnTo>
                    <a:pt x="4882" y="7955"/>
                  </a:lnTo>
                  <a:lnTo>
                    <a:pt x="4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3476275" y="3297150"/>
              <a:ext cx="15525" cy="32775"/>
            </a:xfrm>
            <a:custGeom>
              <a:avLst/>
              <a:gdLst/>
              <a:ahLst/>
              <a:cxnLst/>
              <a:rect l="l" t="t" r="r" b="b"/>
              <a:pathLst>
                <a:path w="621" h="1311" extrusionOk="0">
                  <a:moveTo>
                    <a:pt x="1" y="1"/>
                  </a:moveTo>
                  <a:lnTo>
                    <a:pt x="1" y="1311"/>
                  </a:lnTo>
                  <a:cubicBezTo>
                    <a:pt x="96" y="1263"/>
                    <a:pt x="192" y="1239"/>
                    <a:pt x="311" y="1239"/>
                  </a:cubicBezTo>
                  <a:cubicBezTo>
                    <a:pt x="406" y="1239"/>
                    <a:pt x="525" y="1263"/>
                    <a:pt x="620" y="1311"/>
                  </a:cubicBez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3419725" y="3442425"/>
              <a:ext cx="26225" cy="26225"/>
            </a:xfrm>
            <a:custGeom>
              <a:avLst/>
              <a:gdLst/>
              <a:ahLst/>
              <a:cxnLst/>
              <a:rect l="l" t="t" r="r" b="b"/>
              <a:pathLst>
                <a:path w="1049" h="1049" extrusionOk="0">
                  <a:moveTo>
                    <a:pt x="1" y="1"/>
                  </a:moveTo>
                  <a:lnTo>
                    <a:pt x="1048" y="1048"/>
                  </a:ln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3407825" y="3297150"/>
              <a:ext cx="122075" cy="183400"/>
            </a:xfrm>
            <a:custGeom>
              <a:avLst/>
              <a:gdLst/>
              <a:ahLst/>
              <a:cxnLst/>
              <a:rect l="l" t="t" r="r" b="b"/>
              <a:pathLst>
                <a:path w="4883" h="7336" extrusionOk="0">
                  <a:moveTo>
                    <a:pt x="3954" y="2763"/>
                  </a:moveTo>
                  <a:lnTo>
                    <a:pt x="3954" y="3383"/>
                  </a:lnTo>
                  <a:lnTo>
                    <a:pt x="905" y="3383"/>
                  </a:lnTo>
                  <a:lnTo>
                    <a:pt x="905" y="2763"/>
                  </a:lnTo>
                  <a:close/>
                  <a:moveTo>
                    <a:pt x="3954" y="4002"/>
                  </a:moveTo>
                  <a:lnTo>
                    <a:pt x="3954" y="4597"/>
                  </a:lnTo>
                  <a:lnTo>
                    <a:pt x="905" y="4597"/>
                  </a:lnTo>
                  <a:lnTo>
                    <a:pt x="905" y="4002"/>
                  </a:lnTo>
                  <a:close/>
                  <a:moveTo>
                    <a:pt x="0" y="1"/>
                  </a:moveTo>
                  <a:lnTo>
                    <a:pt x="0" y="5216"/>
                  </a:lnTo>
                  <a:lnTo>
                    <a:pt x="2144" y="5216"/>
                  </a:lnTo>
                  <a:lnTo>
                    <a:pt x="2144" y="7336"/>
                  </a:lnTo>
                  <a:lnTo>
                    <a:pt x="4882" y="7336"/>
                  </a:lnTo>
                  <a:lnTo>
                    <a:pt x="4882" y="1"/>
                  </a:lnTo>
                  <a:lnTo>
                    <a:pt x="3954" y="1"/>
                  </a:lnTo>
                  <a:lnTo>
                    <a:pt x="3954" y="2168"/>
                  </a:lnTo>
                  <a:lnTo>
                    <a:pt x="3358" y="2168"/>
                  </a:lnTo>
                  <a:cubicBezTo>
                    <a:pt x="3358" y="2001"/>
                    <a:pt x="3215" y="1858"/>
                    <a:pt x="3049" y="1858"/>
                  </a:cubicBezTo>
                  <a:cubicBezTo>
                    <a:pt x="2882" y="1858"/>
                    <a:pt x="2739" y="2001"/>
                    <a:pt x="2739" y="2168"/>
                  </a:cubicBezTo>
                  <a:lnTo>
                    <a:pt x="2144" y="2168"/>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5"/>
          <p:cNvGrpSpPr/>
          <p:nvPr/>
        </p:nvGrpSpPr>
        <p:grpSpPr>
          <a:xfrm>
            <a:off x="3173527" y="2673880"/>
            <a:ext cx="366856" cy="366856"/>
            <a:chOff x="2799350" y="3220350"/>
            <a:chExt cx="260200" cy="260200"/>
          </a:xfrm>
        </p:grpSpPr>
        <p:sp>
          <p:nvSpPr>
            <p:cNvPr id="1050" name="Google Shape;1050;p35"/>
            <p:cNvSpPr/>
            <p:nvPr/>
          </p:nvSpPr>
          <p:spPr>
            <a:xfrm>
              <a:off x="2810075" y="3220350"/>
              <a:ext cx="249475" cy="80400"/>
            </a:xfrm>
            <a:custGeom>
              <a:avLst/>
              <a:gdLst/>
              <a:ahLst/>
              <a:cxnLst/>
              <a:rect l="l" t="t" r="r" b="b"/>
              <a:pathLst>
                <a:path w="9979" h="3216" extrusionOk="0">
                  <a:moveTo>
                    <a:pt x="810" y="1"/>
                  </a:moveTo>
                  <a:lnTo>
                    <a:pt x="810" y="2049"/>
                  </a:lnTo>
                  <a:lnTo>
                    <a:pt x="429" y="1620"/>
                  </a:lnTo>
                  <a:lnTo>
                    <a:pt x="1" y="2073"/>
                  </a:lnTo>
                  <a:lnTo>
                    <a:pt x="1120" y="3216"/>
                  </a:lnTo>
                  <a:lnTo>
                    <a:pt x="2263" y="2073"/>
                  </a:lnTo>
                  <a:lnTo>
                    <a:pt x="1834" y="1620"/>
                  </a:lnTo>
                  <a:lnTo>
                    <a:pt x="1429" y="2049"/>
                  </a:lnTo>
                  <a:lnTo>
                    <a:pt x="1429" y="620"/>
                  </a:lnTo>
                  <a:lnTo>
                    <a:pt x="6311" y="620"/>
                  </a:lnTo>
                  <a:lnTo>
                    <a:pt x="6311" y="1239"/>
                  </a:lnTo>
                  <a:lnTo>
                    <a:pt x="3859" y="1239"/>
                  </a:lnTo>
                  <a:lnTo>
                    <a:pt x="3859" y="2478"/>
                  </a:lnTo>
                  <a:lnTo>
                    <a:pt x="9979" y="2478"/>
                  </a:lnTo>
                  <a:lnTo>
                    <a:pt x="9979" y="1239"/>
                  </a:lnTo>
                  <a:lnTo>
                    <a:pt x="6907" y="1239"/>
                  </a:lnTo>
                  <a:lnTo>
                    <a:pt x="6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799350" y="3373950"/>
              <a:ext cx="250075" cy="106600"/>
            </a:xfrm>
            <a:custGeom>
              <a:avLst/>
              <a:gdLst/>
              <a:ahLst/>
              <a:cxnLst/>
              <a:rect l="l" t="t" r="r" b="b"/>
              <a:pathLst>
                <a:path w="10003" h="4264" extrusionOk="0">
                  <a:moveTo>
                    <a:pt x="1549" y="596"/>
                  </a:moveTo>
                  <a:lnTo>
                    <a:pt x="1549" y="1215"/>
                  </a:lnTo>
                  <a:lnTo>
                    <a:pt x="930" y="1215"/>
                  </a:lnTo>
                  <a:lnTo>
                    <a:pt x="930" y="596"/>
                  </a:lnTo>
                  <a:close/>
                  <a:moveTo>
                    <a:pt x="5216" y="620"/>
                  </a:moveTo>
                  <a:lnTo>
                    <a:pt x="5216" y="1215"/>
                  </a:lnTo>
                  <a:lnTo>
                    <a:pt x="2168" y="1215"/>
                  </a:lnTo>
                  <a:lnTo>
                    <a:pt x="2168" y="620"/>
                  </a:lnTo>
                  <a:close/>
                  <a:moveTo>
                    <a:pt x="1549" y="1835"/>
                  </a:moveTo>
                  <a:lnTo>
                    <a:pt x="1549" y="2430"/>
                  </a:lnTo>
                  <a:lnTo>
                    <a:pt x="930" y="2430"/>
                  </a:lnTo>
                  <a:lnTo>
                    <a:pt x="930" y="1835"/>
                  </a:lnTo>
                  <a:close/>
                  <a:moveTo>
                    <a:pt x="5216" y="1835"/>
                  </a:moveTo>
                  <a:lnTo>
                    <a:pt x="5216" y="2430"/>
                  </a:lnTo>
                  <a:lnTo>
                    <a:pt x="2168" y="2430"/>
                  </a:lnTo>
                  <a:lnTo>
                    <a:pt x="2168" y="1835"/>
                  </a:lnTo>
                  <a:close/>
                  <a:moveTo>
                    <a:pt x="1" y="1"/>
                  </a:moveTo>
                  <a:lnTo>
                    <a:pt x="1" y="3049"/>
                  </a:lnTo>
                  <a:lnTo>
                    <a:pt x="3073" y="3049"/>
                  </a:lnTo>
                  <a:lnTo>
                    <a:pt x="3073" y="4264"/>
                  </a:lnTo>
                  <a:lnTo>
                    <a:pt x="9169" y="4264"/>
                  </a:lnTo>
                  <a:lnTo>
                    <a:pt x="9169" y="2263"/>
                  </a:lnTo>
                  <a:lnTo>
                    <a:pt x="9574" y="2668"/>
                  </a:lnTo>
                  <a:lnTo>
                    <a:pt x="10003" y="2216"/>
                  </a:lnTo>
                  <a:lnTo>
                    <a:pt x="8860" y="1096"/>
                  </a:lnTo>
                  <a:lnTo>
                    <a:pt x="7741" y="2216"/>
                  </a:lnTo>
                  <a:lnTo>
                    <a:pt x="8169" y="2668"/>
                  </a:lnTo>
                  <a:lnTo>
                    <a:pt x="8550" y="2263"/>
                  </a:lnTo>
                  <a:lnTo>
                    <a:pt x="8550" y="3668"/>
                  </a:lnTo>
                  <a:lnTo>
                    <a:pt x="3692" y="3668"/>
                  </a:lnTo>
                  <a:lnTo>
                    <a:pt x="3692" y="3049"/>
                  </a:lnTo>
                  <a:lnTo>
                    <a:pt x="6121" y="3049"/>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799350" y="3328125"/>
              <a:ext cx="153050" cy="30975"/>
            </a:xfrm>
            <a:custGeom>
              <a:avLst/>
              <a:gdLst/>
              <a:ahLst/>
              <a:cxnLst/>
              <a:rect l="l" t="t" r="r" b="b"/>
              <a:pathLst>
                <a:path w="6122" h="1239" extrusionOk="0">
                  <a:moveTo>
                    <a:pt x="1" y="0"/>
                  </a:moveTo>
                  <a:lnTo>
                    <a:pt x="1" y="1239"/>
                  </a:lnTo>
                  <a:lnTo>
                    <a:pt x="6121" y="1239"/>
                  </a:lnTo>
                  <a:lnTo>
                    <a:pt x="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906525" y="3297150"/>
              <a:ext cx="153025" cy="92325"/>
            </a:xfrm>
            <a:custGeom>
              <a:avLst/>
              <a:gdLst/>
              <a:ahLst/>
              <a:cxnLst/>
              <a:rect l="l" t="t" r="r" b="b"/>
              <a:pathLst>
                <a:path w="6121" h="3693" extrusionOk="0">
                  <a:moveTo>
                    <a:pt x="1" y="1"/>
                  </a:moveTo>
                  <a:lnTo>
                    <a:pt x="1" y="620"/>
                  </a:lnTo>
                  <a:lnTo>
                    <a:pt x="2453" y="620"/>
                  </a:lnTo>
                  <a:lnTo>
                    <a:pt x="2453" y="3692"/>
                  </a:lnTo>
                  <a:lnTo>
                    <a:pt x="6121" y="3692"/>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35"/>
          <p:cNvGrpSpPr/>
          <p:nvPr/>
        </p:nvGrpSpPr>
        <p:grpSpPr>
          <a:xfrm>
            <a:off x="2350075" y="2685653"/>
            <a:ext cx="366856" cy="344192"/>
            <a:chOff x="2215300" y="3228700"/>
            <a:chExt cx="260200" cy="244125"/>
          </a:xfrm>
        </p:grpSpPr>
        <p:sp>
          <p:nvSpPr>
            <p:cNvPr id="1055" name="Google Shape;1055;p35"/>
            <p:cNvSpPr/>
            <p:nvPr/>
          </p:nvSpPr>
          <p:spPr>
            <a:xfrm>
              <a:off x="2352850" y="3366225"/>
              <a:ext cx="122650" cy="60750"/>
            </a:xfrm>
            <a:custGeom>
              <a:avLst/>
              <a:gdLst/>
              <a:ahLst/>
              <a:cxnLst/>
              <a:rect l="l" t="t" r="r" b="b"/>
              <a:pathLst>
                <a:path w="4906" h="2430" extrusionOk="0">
                  <a:moveTo>
                    <a:pt x="3048" y="596"/>
                  </a:moveTo>
                  <a:lnTo>
                    <a:pt x="3048" y="1215"/>
                  </a:lnTo>
                  <a:lnTo>
                    <a:pt x="1834" y="1215"/>
                  </a:lnTo>
                  <a:lnTo>
                    <a:pt x="1834" y="596"/>
                  </a:lnTo>
                  <a:close/>
                  <a:moveTo>
                    <a:pt x="1215" y="0"/>
                  </a:moveTo>
                  <a:lnTo>
                    <a:pt x="1215" y="1215"/>
                  </a:lnTo>
                  <a:lnTo>
                    <a:pt x="0" y="1215"/>
                  </a:lnTo>
                  <a:lnTo>
                    <a:pt x="0" y="2429"/>
                  </a:lnTo>
                  <a:lnTo>
                    <a:pt x="4906" y="2429"/>
                  </a:lnTo>
                  <a:lnTo>
                    <a:pt x="4906" y="1215"/>
                  </a:lnTo>
                  <a:lnTo>
                    <a:pt x="3667" y="1215"/>
                  </a:lnTo>
                  <a:lnTo>
                    <a:pt x="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352850" y="3441825"/>
              <a:ext cx="122650" cy="31000"/>
            </a:xfrm>
            <a:custGeom>
              <a:avLst/>
              <a:gdLst/>
              <a:ahLst/>
              <a:cxnLst/>
              <a:rect l="l" t="t" r="r" b="b"/>
              <a:pathLst>
                <a:path w="4906" h="1240" extrusionOk="0">
                  <a:moveTo>
                    <a:pt x="0" y="1"/>
                  </a:moveTo>
                  <a:lnTo>
                    <a:pt x="0" y="1239"/>
                  </a:lnTo>
                  <a:lnTo>
                    <a:pt x="4906" y="1239"/>
                  </a:lnTo>
                  <a:lnTo>
                    <a:pt x="4906" y="1"/>
                  </a:lnTo>
                  <a:lnTo>
                    <a:pt x="2739" y="1"/>
                  </a:lnTo>
                  <a:lnTo>
                    <a:pt x="2739" y="620"/>
                  </a:lnTo>
                  <a:lnTo>
                    <a:pt x="2143" y="620"/>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215300" y="3228700"/>
              <a:ext cx="213775" cy="122075"/>
            </a:xfrm>
            <a:custGeom>
              <a:avLst/>
              <a:gdLst/>
              <a:ahLst/>
              <a:cxnLst/>
              <a:rect l="l" t="t" r="r" b="b"/>
              <a:pathLst>
                <a:path w="8551" h="4883" extrusionOk="0">
                  <a:moveTo>
                    <a:pt x="1215" y="0"/>
                  </a:moveTo>
                  <a:lnTo>
                    <a:pt x="1215" y="1834"/>
                  </a:lnTo>
                  <a:lnTo>
                    <a:pt x="620" y="1834"/>
                  </a:lnTo>
                  <a:cubicBezTo>
                    <a:pt x="263" y="1834"/>
                    <a:pt x="1" y="2096"/>
                    <a:pt x="1" y="2429"/>
                  </a:cubicBezTo>
                  <a:cubicBezTo>
                    <a:pt x="1" y="2787"/>
                    <a:pt x="263" y="3048"/>
                    <a:pt x="620" y="3048"/>
                  </a:cubicBezTo>
                  <a:lnTo>
                    <a:pt x="1215" y="3048"/>
                  </a:lnTo>
                  <a:lnTo>
                    <a:pt x="1215" y="4882"/>
                  </a:lnTo>
                  <a:lnTo>
                    <a:pt x="3668" y="4882"/>
                  </a:lnTo>
                  <a:lnTo>
                    <a:pt x="3668" y="4263"/>
                  </a:lnTo>
                  <a:cubicBezTo>
                    <a:pt x="3668" y="3930"/>
                    <a:pt x="3954" y="3644"/>
                    <a:pt x="4288" y="3644"/>
                  </a:cubicBezTo>
                  <a:cubicBezTo>
                    <a:pt x="4621" y="3644"/>
                    <a:pt x="4907" y="3930"/>
                    <a:pt x="4907" y="4263"/>
                  </a:cubicBezTo>
                  <a:lnTo>
                    <a:pt x="4907" y="4882"/>
                  </a:lnTo>
                  <a:lnTo>
                    <a:pt x="7336" y="4882"/>
                  </a:lnTo>
                  <a:lnTo>
                    <a:pt x="7336" y="3048"/>
                  </a:lnTo>
                  <a:lnTo>
                    <a:pt x="7955" y="3048"/>
                  </a:lnTo>
                  <a:cubicBezTo>
                    <a:pt x="8288" y="3048"/>
                    <a:pt x="8550" y="2787"/>
                    <a:pt x="8550" y="2429"/>
                  </a:cubicBezTo>
                  <a:cubicBezTo>
                    <a:pt x="8550" y="2096"/>
                    <a:pt x="8288" y="1834"/>
                    <a:pt x="7955" y="1834"/>
                  </a:cubicBezTo>
                  <a:lnTo>
                    <a:pt x="7336" y="1834"/>
                  </a:lnTo>
                  <a:lnTo>
                    <a:pt x="7336" y="0"/>
                  </a:lnTo>
                  <a:lnTo>
                    <a:pt x="4907" y="0"/>
                  </a:lnTo>
                  <a:lnTo>
                    <a:pt x="4907" y="619"/>
                  </a:lnTo>
                  <a:cubicBezTo>
                    <a:pt x="4907" y="953"/>
                    <a:pt x="4621" y="1215"/>
                    <a:pt x="4288" y="1215"/>
                  </a:cubicBezTo>
                  <a:cubicBezTo>
                    <a:pt x="3954" y="1215"/>
                    <a:pt x="3668" y="953"/>
                    <a:pt x="3668" y="619"/>
                  </a:cubicBez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5"/>
          <p:cNvGrpSpPr/>
          <p:nvPr/>
        </p:nvGrpSpPr>
        <p:grpSpPr>
          <a:xfrm>
            <a:off x="1535047" y="2673880"/>
            <a:ext cx="366010" cy="366856"/>
            <a:chOff x="1637225" y="3220350"/>
            <a:chExt cx="259600" cy="260200"/>
          </a:xfrm>
        </p:grpSpPr>
        <p:sp>
          <p:nvSpPr>
            <p:cNvPr id="1059" name="Google Shape;1059;p35"/>
            <p:cNvSpPr/>
            <p:nvPr/>
          </p:nvSpPr>
          <p:spPr>
            <a:xfrm>
              <a:off x="1790225" y="3267400"/>
              <a:ext cx="29800" cy="29775"/>
            </a:xfrm>
            <a:custGeom>
              <a:avLst/>
              <a:gdLst/>
              <a:ahLst/>
              <a:cxnLst/>
              <a:rect l="l" t="t" r="r" b="b"/>
              <a:pathLst>
                <a:path w="1192" h="1191" extrusionOk="0">
                  <a:moveTo>
                    <a:pt x="0" y="0"/>
                  </a:moveTo>
                  <a:lnTo>
                    <a:pt x="0" y="1191"/>
                  </a:lnTo>
                  <a:lnTo>
                    <a:pt x="1191" y="1191"/>
                  </a:lnTo>
                  <a:cubicBezTo>
                    <a:pt x="1048" y="596"/>
                    <a:pt x="596"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1714025" y="3298350"/>
              <a:ext cx="75025" cy="75050"/>
            </a:xfrm>
            <a:custGeom>
              <a:avLst/>
              <a:gdLst/>
              <a:ahLst/>
              <a:cxnLst/>
              <a:rect l="l" t="t" r="r" b="b"/>
              <a:pathLst>
                <a:path w="3001" h="3002" extrusionOk="0">
                  <a:moveTo>
                    <a:pt x="1215" y="1"/>
                  </a:moveTo>
                  <a:cubicBezTo>
                    <a:pt x="524" y="143"/>
                    <a:pt x="0" y="739"/>
                    <a:pt x="0" y="1477"/>
                  </a:cubicBezTo>
                  <a:cubicBezTo>
                    <a:pt x="0" y="2311"/>
                    <a:pt x="667" y="3001"/>
                    <a:pt x="1524" y="3001"/>
                  </a:cubicBezTo>
                  <a:cubicBezTo>
                    <a:pt x="2262" y="3001"/>
                    <a:pt x="2858" y="2477"/>
                    <a:pt x="3001" y="1787"/>
                  </a:cubicBezTo>
                  <a:lnTo>
                    <a:pt x="1215" y="1787"/>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1637225" y="3220350"/>
              <a:ext cx="259600" cy="260200"/>
            </a:xfrm>
            <a:custGeom>
              <a:avLst/>
              <a:gdLst/>
              <a:ahLst/>
              <a:cxnLst/>
              <a:rect l="l" t="t" r="r" b="b"/>
              <a:pathLst>
                <a:path w="10384" h="10408" extrusionOk="0">
                  <a:moveTo>
                    <a:pt x="5811" y="1263"/>
                  </a:moveTo>
                  <a:cubicBezTo>
                    <a:pt x="6978" y="1263"/>
                    <a:pt x="7930" y="2216"/>
                    <a:pt x="7930" y="3382"/>
                  </a:cubicBezTo>
                  <a:lnTo>
                    <a:pt x="7930" y="3692"/>
                  </a:lnTo>
                  <a:lnTo>
                    <a:pt x="5501" y="3692"/>
                  </a:lnTo>
                  <a:lnTo>
                    <a:pt x="5501" y="1263"/>
                  </a:lnTo>
                  <a:close/>
                  <a:moveTo>
                    <a:pt x="4882" y="2478"/>
                  </a:moveTo>
                  <a:lnTo>
                    <a:pt x="4882" y="4287"/>
                  </a:lnTo>
                  <a:lnTo>
                    <a:pt x="6716" y="4287"/>
                  </a:lnTo>
                  <a:lnTo>
                    <a:pt x="6716" y="4311"/>
                  </a:lnTo>
                  <a:lnTo>
                    <a:pt x="6716" y="4597"/>
                  </a:lnTo>
                  <a:cubicBezTo>
                    <a:pt x="6716" y="5788"/>
                    <a:pt x="5763" y="6740"/>
                    <a:pt x="4596" y="6740"/>
                  </a:cubicBezTo>
                  <a:cubicBezTo>
                    <a:pt x="3406" y="6740"/>
                    <a:pt x="2453" y="5788"/>
                    <a:pt x="2453" y="4597"/>
                  </a:cubicBezTo>
                  <a:cubicBezTo>
                    <a:pt x="2453" y="3430"/>
                    <a:pt x="3406" y="2478"/>
                    <a:pt x="4596" y="2478"/>
                  </a:cubicBezTo>
                  <a:close/>
                  <a:moveTo>
                    <a:pt x="6716" y="7979"/>
                  </a:moveTo>
                  <a:lnTo>
                    <a:pt x="6716" y="8598"/>
                  </a:lnTo>
                  <a:lnTo>
                    <a:pt x="3667" y="8598"/>
                  </a:lnTo>
                  <a:lnTo>
                    <a:pt x="3667" y="7979"/>
                  </a:lnTo>
                  <a:close/>
                  <a:moveTo>
                    <a:pt x="0" y="1"/>
                  </a:moveTo>
                  <a:lnTo>
                    <a:pt x="0" y="620"/>
                  </a:lnTo>
                  <a:lnTo>
                    <a:pt x="595" y="620"/>
                  </a:lnTo>
                  <a:lnTo>
                    <a:pt x="595" y="7359"/>
                  </a:lnTo>
                  <a:lnTo>
                    <a:pt x="0" y="7359"/>
                  </a:lnTo>
                  <a:lnTo>
                    <a:pt x="0" y="7979"/>
                  </a:lnTo>
                  <a:lnTo>
                    <a:pt x="3072" y="7979"/>
                  </a:lnTo>
                  <a:lnTo>
                    <a:pt x="3072" y="9812"/>
                  </a:lnTo>
                  <a:lnTo>
                    <a:pt x="2453" y="9812"/>
                  </a:lnTo>
                  <a:lnTo>
                    <a:pt x="2453" y="10408"/>
                  </a:lnTo>
                  <a:lnTo>
                    <a:pt x="4287" y="10408"/>
                  </a:lnTo>
                  <a:lnTo>
                    <a:pt x="4287" y="9812"/>
                  </a:lnTo>
                  <a:lnTo>
                    <a:pt x="3667" y="9812"/>
                  </a:lnTo>
                  <a:lnTo>
                    <a:pt x="3667" y="9193"/>
                  </a:lnTo>
                  <a:lnTo>
                    <a:pt x="6716" y="9193"/>
                  </a:lnTo>
                  <a:lnTo>
                    <a:pt x="6716" y="9812"/>
                  </a:lnTo>
                  <a:lnTo>
                    <a:pt x="6097" y="9812"/>
                  </a:lnTo>
                  <a:lnTo>
                    <a:pt x="6097" y="10408"/>
                  </a:lnTo>
                  <a:lnTo>
                    <a:pt x="7930" y="10408"/>
                  </a:lnTo>
                  <a:lnTo>
                    <a:pt x="7930" y="9812"/>
                  </a:lnTo>
                  <a:lnTo>
                    <a:pt x="7335" y="9812"/>
                  </a:lnTo>
                  <a:lnTo>
                    <a:pt x="7335" y="7979"/>
                  </a:lnTo>
                  <a:lnTo>
                    <a:pt x="10383" y="7979"/>
                  </a:lnTo>
                  <a:lnTo>
                    <a:pt x="10383" y="7359"/>
                  </a:lnTo>
                  <a:lnTo>
                    <a:pt x="9788" y="7359"/>
                  </a:lnTo>
                  <a:lnTo>
                    <a:pt x="9788" y="620"/>
                  </a:lnTo>
                  <a:lnTo>
                    <a:pt x="10383" y="620"/>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35"/>
          <p:cNvGrpSpPr/>
          <p:nvPr/>
        </p:nvGrpSpPr>
        <p:grpSpPr>
          <a:xfrm>
            <a:off x="785439" y="2673880"/>
            <a:ext cx="236757" cy="366856"/>
            <a:chOff x="1105550" y="3220350"/>
            <a:chExt cx="167925" cy="260200"/>
          </a:xfrm>
        </p:grpSpPr>
        <p:sp>
          <p:nvSpPr>
            <p:cNvPr id="1063" name="Google Shape;1063;p35"/>
            <p:cNvSpPr/>
            <p:nvPr/>
          </p:nvSpPr>
          <p:spPr>
            <a:xfrm>
              <a:off x="1151400" y="3281675"/>
              <a:ext cx="45875" cy="45875"/>
            </a:xfrm>
            <a:custGeom>
              <a:avLst/>
              <a:gdLst/>
              <a:ahLst/>
              <a:cxnLst/>
              <a:rect l="l" t="t" r="r" b="b"/>
              <a:pathLst>
                <a:path w="1835" h="1835" extrusionOk="0">
                  <a:moveTo>
                    <a:pt x="0" y="1"/>
                  </a:moveTo>
                  <a:lnTo>
                    <a:pt x="0" y="1834"/>
                  </a:lnTo>
                  <a:lnTo>
                    <a:pt x="1834" y="1834"/>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1212125" y="3251325"/>
              <a:ext cx="45875" cy="45275"/>
            </a:xfrm>
            <a:custGeom>
              <a:avLst/>
              <a:gdLst/>
              <a:ahLst/>
              <a:cxnLst/>
              <a:rect l="l" t="t" r="r" b="b"/>
              <a:pathLst>
                <a:path w="1835" h="1811" extrusionOk="0">
                  <a:moveTo>
                    <a:pt x="0" y="0"/>
                  </a:moveTo>
                  <a:lnTo>
                    <a:pt x="0" y="1810"/>
                  </a:lnTo>
                  <a:lnTo>
                    <a:pt x="1834" y="1810"/>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1121025" y="3220350"/>
              <a:ext cx="45875" cy="45875"/>
            </a:xfrm>
            <a:custGeom>
              <a:avLst/>
              <a:gdLst/>
              <a:ahLst/>
              <a:cxnLst/>
              <a:rect l="l" t="t" r="r" b="b"/>
              <a:pathLst>
                <a:path w="1835" h="1835" extrusionOk="0">
                  <a:moveTo>
                    <a:pt x="1" y="1"/>
                  </a:moveTo>
                  <a:lnTo>
                    <a:pt x="1" y="1835"/>
                  </a:lnTo>
                  <a:lnTo>
                    <a:pt x="1835" y="1835"/>
                  </a:ln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1121025" y="3312050"/>
              <a:ext cx="14925" cy="15500"/>
            </a:xfrm>
            <a:custGeom>
              <a:avLst/>
              <a:gdLst/>
              <a:ahLst/>
              <a:cxnLst/>
              <a:rect l="l" t="t" r="r" b="b"/>
              <a:pathLst>
                <a:path w="597" h="620" extrusionOk="0">
                  <a:moveTo>
                    <a:pt x="1" y="0"/>
                  </a:moveTo>
                  <a:lnTo>
                    <a:pt x="1"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1181750" y="3251325"/>
              <a:ext cx="15525" cy="14900"/>
            </a:xfrm>
            <a:custGeom>
              <a:avLst/>
              <a:gdLst/>
              <a:ahLst/>
              <a:cxnLst/>
              <a:rect l="l" t="t" r="r" b="b"/>
              <a:pathLst>
                <a:path w="621" h="596" extrusionOk="0">
                  <a:moveTo>
                    <a:pt x="1" y="0"/>
                  </a:moveTo>
                  <a:lnTo>
                    <a:pt x="1" y="596"/>
                  </a:lnTo>
                  <a:lnTo>
                    <a:pt x="620" y="596"/>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1243075" y="3312050"/>
              <a:ext cx="14925" cy="15500"/>
            </a:xfrm>
            <a:custGeom>
              <a:avLst/>
              <a:gdLst/>
              <a:ahLst/>
              <a:cxnLst/>
              <a:rect l="l" t="t" r="r" b="b"/>
              <a:pathLst>
                <a:path w="597" h="620" extrusionOk="0">
                  <a:moveTo>
                    <a:pt x="1" y="0"/>
                  </a:moveTo>
                  <a:lnTo>
                    <a:pt x="1"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1105550" y="3342400"/>
              <a:ext cx="167925" cy="138150"/>
            </a:xfrm>
            <a:custGeom>
              <a:avLst/>
              <a:gdLst/>
              <a:ahLst/>
              <a:cxnLst/>
              <a:rect l="l" t="t" r="r" b="b"/>
              <a:pathLst>
                <a:path w="6717" h="5526" extrusionOk="0">
                  <a:moveTo>
                    <a:pt x="1" y="1"/>
                  </a:moveTo>
                  <a:lnTo>
                    <a:pt x="1" y="1215"/>
                  </a:lnTo>
                  <a:lnTo>
                    <a:pt x="906" y="1215"/>
                  </a:lnTo>
                  <a:lnTo>
                    <a:pt x="2739" y="3049"/>
                  </a:lnTo>
                  <a:lnTo>
                    <a:pt x="2739" y="5526"/>
                  </a:lnTo>
                  <a:lnTo>
                    <a:pt x="3978" y="4930"/>
                  </a:lnTo>
                  <a:lnTo>
                    <a:pt x="3978" y="3049"/>
                  </a:lnTo>
                  <a:lnTo>
                    <a:pt x="5788" y="1215"/>
                  </a:lnTo>
                  <a:lnTo>
                    <a:pt x="6716" y="1215"/>
                  </a:lnTo>
                  <a:lnTo>
                    <a:pt x="6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35"/>
          <p:cNvSpPr/>
          <p:nvPr/>
        </p:nvSpPr>
        <p:spPr>
          <a:xfrm>
            <a:off x="8057121" y="2079584"/>
            <a:ext cx="366856" cy="366856"/>
          </a:xfrm>
          <a:custGeom>
            <a:avLst/>
            <a:gdLst/>
            <a:ahLst/>
            <a:cxnLst/>
            <a:rect l="l" t="t" r="r" b="b"/>
            <a:pathLst>
              <a:path w="10408" h="10408" extrusionOk="0">
                <a:moveTo>
                  <a:pt x="7955" y="1239"/>
                </a:moveTo>
                <a:lnTo>
                  <a:pt x="7955" y="1834"/>
                </a:lnTo>
                <a:lnTo>
                  <a:pt x="2453" y="1834"/>
                </a:lnTo>
                <a:lnTo>
                  <a:pt x="2453" y="1239"/>
                </a:lnTo>
                <a:close/>
                <a:moveTo>
                  <a:pt x="7955" y="2453"/>
                </a:moveTo>
                <a:lnTo>
                  <a:pt x="7955" y="3072"/>
                </a:lnTo>
                <a:lnTo>
                  <a:pt x="2453" y="3072"/>
                </a:lnTo>
                <a:lnTo>
                  <a:pt x="2453" y="2453"/>
                </a:lnTo>
                <a:close/>
                <a:moveTo>
                  <a:pt x="1239" y="0"/>
                </a:moveTo>
                <a:lnTo>
                  <a:pt x="1239" y="4287"/>
                </a:lnTo>
                <a:lnTo>
                  <a:pt x="4906" y="4287"/>
                </a:lnTo>
                <a:lnTo>
                  <a:pt x="4906" y="4882"/>
                </a:lnTo>
                <a:lnTo>
                  <a:pt x="4287" y="4882"/>
                </a:lnTo>
                <a:lnTo>
                  <a:pt x="4287" y="5501"/>
                </a:lnTo>
                <a:lnTo>
                  <a:pt x="3073" y="5501"/>
                </a:lnTo>
                <a:lnTo>
                  <a:pt x="3073" y="4882"/>
                </a:lnTo>
                <a:lnTo>
                  <a:pt x="1239" y="4882"/>
                </a:lnTo>
                <a:lnTo>
                  <a:pt x="1239" y="6716"/>
                </a:lnTo>
                <a:lnTo>
                  <a:pt x="1858" y="6716"/>
                </a:lnTo>
                <a:lnTo>
                  <a:pt x="1858" y="7335"/>
                </a:lnTo>
                <a:lnTo>
                  <a:pt x="620" y="7335"/>
                </a:lnTo>
                <a:lnTo>
                  <a:pt x="620" y="8550"/>
                </a:lnTo>
                <a:lnTo>
                  <a:pt x="1" y="8550"/>
                </a:lnTo>
                <a:lnTo>
                  <a:pt x="1" y="10407"/>
                </a:lnTo>
                <a:lnTo>
                  <a:pt x="1858" y="10407"/>
                </a:lnTo>
                <a:lnTo>
                  <a:pt x="1858" y="8550"/>
                </a:lnTo>
                <a:lnTo>
                  <a:pt x="1239" y="8550"/>
                </a:lnTo>
                <a:lnTo>
                  <a:pt x="1239" y="7930"/>
                </a:lnTo>
                <a:lnTo>
                  <a:pt x="3073" y="7930"/>
                </a:lnTo>
                <a:lnTo>
                  <a:pt x="3073" y="8550"/>
                </a:lnTo>
                <a:lnTo>
                  <a:pt x="2453" y="8550"/>
                </a:lnTo>
                <a:lnTo>
                  <a:pt x="2453" y="10407"/>
                </a:lnTo>
                <a:lnTo>
                  <a:pt x="4287" y="10407"/>
                </a:lnTo>
                <a:lnTo>
                  <a:pt x="4287" y="8550"/>
                </a:lnTo>
                <a:lnTo>
                  <a:pt x="3668" y="8550"/>
                </a:lnTo>
                <a:lnTo>
                  <a:pt x="3668" y="7335"/>
                </a:lnTo>
                <a:lnTo>
                  <a:pt x="2453" y="7335"/>
                </a:lnTo>
                <a:lnTo>
                  <a:pt x="2453" y="6716"/>
                </a:lnTo>
                <a:lnTo>
                  <a:pt x="3073" y="6716"/>
                </a:lnTo>
                <a:lnTo>
                  <a:pt x="3073" y="6097"/>
                </a:lnTo>
                <a:lnTo>
                  <a:pt x="4287" y="6097"/>
                </a:lnTo>
                <a:lnTo>
                  <a:pt x="4287" y="6716"/>
                </a:lnTo>
                <a:lnTo>
                  <a:pt x="6121" y="6716"/>
                </a:lnTo>
                <a:lnTo>
                  <a:pt x="6121" y="6097"/>
                </a:lnTo>
                <a:lnTo>
                  <a:pt x="7335" y="6097"/>
                </a:lnTo>
                <a:lnTo>
                  <a:pt x="7335" y="6716"/>
                </a:lnTo>
                <a:lnTo>
                  <a:pt x="7955" y="6716"/>
                </a:lnTo>
                <a:lnTo>
                  <a:pt x="7955" y="7335"/>
                </a:lnTo>
                <a:lnTo>
                  <a:pt x="6716" y="7335"/>
                </a:lnTo>
                <a:lnTo>
                  <a:pt x="6716" y="8550"/>
                </a:lnTo>
                <a:lnTo>
                  <a:pt x="6121" y="8550"/>
                </a:lnTo>
                <a:lnTo>
                  <a:pt x="6121" y="10407"/>
                </a:lnTo>
                <a:lnTo>
                  <a:pt x="7931" y="10407"/>
                </a:lnTo>
                <a:lnTo>
                  <a:pt x="7931" y="8550"/>
                </a:lnTo>
                <a:lnTo>
                  <a:pt x="7335" y="8550"/>
                </a:lnTo>
                <a:lnTo>
                  <a:pt x="7335" y="7930"/>
                </a:lnTo>
                <a:lnTo>
                  <a:pt x="9169" y="7930"/>
                </a:lnTo>
                <a:lnTo>
                  <a:pt x="9169" y="8550"/>
                </a:lnTo>
                <a:lnTo>
                  <a:pt x="8550" y="8550"/>
                </a:lnTo>
                <a:lnTo>
                  <a:pt x="8550" y="10407"/>
                </a:lnTo>
                <a:lnTo>
                  <a:pt x="10408" y="10407"/>
                </a:lnTo>
                <a:lnTo>
                  <a:pt x="10408" y="8550"/>
                </a:lnTo>
                <a:lnTo>
                  <a:pt x="9765" y="8550"/>
                </a:lnTo>
                <a:lnTo>
                  <a:pt x="9765" y="7335"/>
                </a:lnTo>
                <a:lnTo>
                  <a:pt x="8550" y="7335"/>
                </a:lnTo>
                <a:lnTo>
                  <a:pt x="8550" y="6716"/>
                </a:lnTo>
                <a:lnTo>
                  <a:pt x="9169" y="6716"/>
                </a:lnTo>
                <a:lnTo>
                  <a:pt x="9169" y="4882"/>
                </a:lnTo>
                <a:lnTo>
                  <a:pt x="7335" y="4882"/>
                </a:lnTo>
                <a:lnTo>
                  <a:pt x="7335" y="5501"/>
                </a:lnTo>
                <a:lnTo>
                  <a:pt x="6121" y="5501"/>
                </a:lnTo>
                <a:lnTo>
                  <a:pt x="6121" y="4882"/>
                </a:lnTo>
                <a:lnTo>
                  <a:pt x="5502" y="4882"/>
                </a:lnTo>
                <a:lnTo>
                  <a:pt x="5502" y="4287"/>
                </a:lnTo>
                <a:lnTo>
                  <a:pt x="9169" y="4287"/>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35"/>
          <p:cNvGrpSpPr/>
          <p:nvPr/>
        </p:nvGrpSpPr>
        <p:grpSpPr>
          <a:xfrm>
            <a:off x="6426237" y="2078761"/>
            <a:ext cx="366821" cy="366856"/>
            <a:chOff x="5106400" y="2798250"/>
            <a:chExt cx="260175" cy="260200"/>
          </a:xfrm>
        </p:grpSpPr>
        <p:sp>
          <p:nvSpPr>
            <p:cNvPr id="1072" name="Google Shape;1072;p35"/>
            <p:cNvSpPr/>
            <p:nvPr/>
          </p:nvSpPr>
          <p:spPr>
            <a:xfrm>
              <a:off x="5214150" y="2951250"/>
              <a:ext cx="45275" cy="31000"/>
            </a:xfrm>
            <a:custGeom>
              <a:avLst/>
              <a:gdLst/>
              <a:ahLst/>
              <a:cxnLst/>
              <a:rect l="l" t="t" r="r" b="b"/>
              <a:pathLst>
                <a:path w="1811" h="1240" extrusionOk="0">
                  <a:moveTo>
                    <a:pt x="905" y="1"/>
                  </a:moveTo>
                  <a:cubicBezTo>
                    <a:pt x="405" y="1"/>
                    <a:pt x="0" y="429"/>
                    <a:pt x="0" y="930"/>
                  </a:cubicBezTo>
                  <a:lnTo>
                    <a:pt x="0" y="1025"/>
                  </a:lnTo>
                  <a:cubicBezTo>
                    <a:pt x="262" y="1144"/>
                    <a:pt x="572" y="1239"/>
                    <a:pt x="905" y="1239"/>
                  </a:cubicBezTo>
                  <a:cubicBezTo>
                    <a:pt x="1239" y="1239"/>
                    <a:pt x="1548" y="1144"/>
                    <a:pt x="1810" y="1025"/>
                  </a:cubicBezTo>
                  <a:lnTo>
                    <a:pt x="1810" y="930"/>
                  </a:lnTo>
                  <a:cubicBezTo>
                    <a:pt x="1810" y="429"/>
                    <a:pt x="1406"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5229025" y="2906000"/>
              <a:ext cx="15500" cy="14925"/>
            </a:xfrm>
            <a:custGeom>
              <a:avLst/>
              <a:gdLst/>
              <a:ahLst/>
              <a:cxnLst/>
              <a:rect l="l" t="t" r="r" b="b"/>
              <a:pathLst>
                <a:path w="620" h="597" extrusionOk="0">
                  <a:moveTo>
                    <a:pt x="310" y="1"/>
                  </a:moveTo>
                  <a:cubicBezTo>
                    <a:pt x="144" y="1"/>
                    <a:pt x="1" y="120"/>
                    <a:pt x="1" y="287"/>
                  </a:cubicBezTo>
                  <a:cubicBezTo>
                    <a:pt x="1" y="453"/>
                    <a:pt x="144" y="596"/>
                    <a:pt x="310" y="596"/>
                  </a:cubicBezTo>
                  <a:cubicBezTo>
                    <a:pt x="477" y="596"/>
                    <a:pt x="620" y="453"/>
                    <a:pt x="620" y="287"/>
                  </a:cubicBezTo>
                  <a:cubicBezTo>
                    <a:pt x="620"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5183200" y="2875050"/>
              <a:ext cx="106575" cy="91700"/>
            </a:xfrm>
            <a:custGeom>
              <a:avLst/>
              <a:gdLst/>
              <a:ahLst/>
              <a:cxnLst/>
              <a:rect l="l" t="t" r="r" b="b"/>
              <a:pathLst>
                <a:path w="4263" h="3668" extrusionOk="0">
                  <a:moveTo>
                    <a:pt x="2143" y="1"/>
                  </a:moveTo>
                  <a:cubicBezTo>
                    <a:pt x="977" y="1"/>
                    <a:pt x="0" y="977"/>
                    <a:pt x="0" y="2144"/>
                  </a:cubicBezTo>
                  <a:cubicBezTo>
                    <a:pt x="0" y="2739"/>
                    <a:pt x="262" y="3287"/>
                    <a:pt x="643" y="3668"/>
                  </a:cubicBezTo>
                  <a:cubicBezTo>
                    <a:pt x="786" y="2977"/>
                    <a:pt x="1405" y="2453"/>
                    <a:pt x="2143" y="2453"/>
                  </a:cubicBezTo>
                  <a:cubicBezTo>
                    <a:pt x="1643" y="2453"/>
                    <a:pt x="1215" y="2049"/>
                    <a:pt x="1215" y="1548"/>
                  </a:cubicBezTo>
                  <a:cubicBezTo>
                    <a:pt x="1215" y="1025"/>
                    <a:pt x="1643" y="620"/>
                    <a:pt x="2143" y="620"/>
                  </a:cubicBezTo>
                  <a:cubicBezTo>
                    <a:pt x="2644" y="620"/>
                    <a:pt x="3048" y="1025"/>
                    <a:pt x="3048" y="1548"/>
                  </a:cubicBezTo>
                  <a:cubicBezTo>
                    <a:pt x="3048" y="2049"/>
                    <a:pt x="2644" y="2453"/>
                    <a:pt x="2143" y="2453"/>
                  </a:cubicBezTo>
                  <a:cubicBezTo>
                    <a:pt x="2882" y="2453"/>
                    <a:pt x="3501" y="2977"/>
                    <a:pt x="3644" y="3668"/>
                  </a:cubicBezTo>
                  <a:cubicBezTo>
                    <a:pt x="4025" y="3287"/>
                    <a:pt x="4263" y="2739"/>
                    <a:pt x="4263" y="2144"/>
                  </a:cubicBezTo>
                  <a:cubicBezTo>
                    <a:pt x="4263" y="977"/>
                    <a:pt x="3310"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06400" y="2798250"/>
              <a:ext cx="260175" cy="260200"/>
            </a:xfrm>
            <a:custGeom>
              <a:avLst/>
              <a:gdLst/>
              <a:ahLst/>
              <a:cxnLst/>
              <a:rect l="l" t="t" r="r" b="b"/>
              <a:pathLst>
                <a:path w="10407" h="10408" extrusionOk="0">
                  <a:moveTo>
                    <a:pt x="5215" y="2477"/>
                  </a:moveTo>
                  <a:cubicBezTo>
                    <a:pt x="6740" y="2477"/>
                    <a:pt x="7954" y="3692"/>
                    <a:pt x="7954" y="5216"/>
                  </a:cubicBezTo>
                  <a:cubicBezTo>
                    <a:pt x="7954" y="6716"/>
                    <a:pt x="6740" y="7954"/>
                    <a:pt x="5215" y="7954"/>
                  </a:cubicBezTo>
                  <a:cubicBezTo>
                    <a:pt x="3691" y="7954"/>
                    <a:pt x="2477" y="6716"/>
                    <a:pt x="2477" y="5216"/>
                  </a:cubicBezTo>
                  <a:cubicBezTo>
                    <a:pt x="2477" y="3692"/>
                    <a:pt x="3691" y="2477"/>
                    <a:pt x="5215" y="2477"/>
                  </a:cubicBezTo>
                  <a:close/>
                  <a:moveTo>
                    <a:pt x="0" y="0"/>
                  </a:moveTo>
                  <a:lnTo>
                    <a:pt x="0" y="1525"/>
                  </a:lnTo>
                  <a:lnTo>
                    <a:pt x="619" y="1525"/>
                  </a:lnTo>
                  <a:lnTo>
                    <a:pt x="619" y="1048"/>
                  </a:lnTo>
                  <a:lnTo>
                    <a:pt x="2215" y="2644"/>
                  </a:lnTo>
                  <a:cubicBezTo>
                    <a:pt x="1619" y="3334"/>
                    <a:pt x="1238" y="4239"/>
                    <a:pt x="1238" y="5216"/>
                  </a:cubicBezTo>
                  <a:cubicBezTo>
                    <a:pt x="1238" y="6192"/>
                    <a:pt x="1619" y="7097"/>
                    <a:pt x="2215" y="7788"/>
                  </a:cubicBezTo>
                  <a:lnTo>
                    <a:pt x="619" y="9383"/>
                  </a:lnTo>
                  <a:lnTo>
                    <a:pt x="619" y="8883"/>
                  </a:lnTo>
                  <a:lnTo>
                    <a:pt x="0" y="8883"/>
                  </a:lnTo>
                  <a:lnTo>
                    <a:pt x="0" y="10407"/>
                  </a:lnTo>
                  <a:lnTo>
                    <a:pt x="1524" y="10407"/>
                  </a:lnTo>
                  <a:lnTo>
                    <a:pt x="1524" y="9812"/>
                  </a:lnTo>
                  <a:lnTo>
                    <a:pt x="1048" y="9812"/>
                  </a:lnTo>
                  <a:lnTo>
                    <a:pt x="2643" y="8216"/>
                  </a:lnTo>
                  <a:cubicBezTo>
                    <a:pt x="3334" y="8812"/>
                    <a:pt x="4239" y="9169"/>
                    <a:pt x="5215" y="9169"/>
                  </a:cubicBezTo>
                  <a:cubicBezTo>
                    <a:pt x="6192" y="9169"/>
                    <a:pt x="7097" y="8812"/>
                    <a:pt x="7787" y="8216"/>
                  </a:cubicBezTo>
                  <a:lnTo>
                    <a:pt x="9383" y="9812"/>
                  </a:lnTo>
                  <a:lnTo>
                    <a:pt x="8883" y="9812"/>
                  </a:lnTo>
                  <a:lnTo>
                    <a:pt x="8883" y="10407"/>
                  </a:lnTo>
                  <a:lnTo>
                    <a:pt x="10407" y="10407"/>
                  </a:lnTo>
                  <a:lnTo>
                    <a:pt x="10407" y="8883"/>
                  </a:lnTo>
                  <a:lnTo>
                    <a:pt x="9812" y="8883"/>
                  </a:lnTo>
                  <a:lnTo>
                    <a:pt x="9812" y="9383"/>
                  </a:lnTo>
                  <a:lnTo>
                    <a:pt x="8216" y="7788"/>
                  </a:lnTo>
                  <a:cubicBezTo>
                    <a:pt x="8811" y="7097"/>
                    <a:pt x="9169" y="6192"/>
                    <a:pt x="9169" y="5216"/>
                  </a:cubicBezTo>
                  <a:cubicBezTo>
                    <a:pt x="9169" y="4239"/>
                    <a:pt x="8811" y="3334"/>
                    <a:pt x="8216" y="2644"/>
                  </a:cubicBezTo>
                  <a:lnTo>
                    <a:pt x="9812" y="1048"/>
                  </a:lnTo>
                  <a:lnTo>
                    <a:pt x="9812" y="1525"/>
                  </a:lnTo>
                  <a:lnTo>
                    <a:pt x="10407" y="1525"/>
                  </a:lnTo>
                  <a:lnTo>
                    <a:pt x="10407" y="0"/>
                  </a:lnTo>
                  <a:lnTo>
                    <a:pt x="8883" y="0"/>
                  </a:lnTo>
                  <a:lnTo>
                    <a:pt x="8883" y="620"/>
                  </a:lnTo>
                  <a:lnTo>
                    <a:pt x="9383" y="620"/>
                  </a:lnTo>
                  <a:lnTo>
                    <a:pt x="7787" y="2215"/>
                  </a:lnTo>
                  <a:cubicBezTo>
                    <a:pt x="7097" y="1620"/>
                    <a:pt x="6192" y="1263"/>
                    <a:pt x="5215" y="1263"/>
                  </a:cubicBezTo>
                  <a:cubicBezTo>
                    <a:pt x="4239" y="1263"/>
                    <a:pt x="3334" y="1620"/>
                    <a:pt x="2643" y="2215"/>
                  </a:cubicBezTo>
                  <a:lnTo>
                    <a:pt x="1048" y="620"/>
                  </a:lnTo>
                  <a:lnTo>
                    <a:pt x="1524" y="620"/>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35"/>
          <p:cNvGrpSpPr/>
          <p:nvPr/>
        </p:nvGrpSpPr>
        <p:grpSpPr>
          <a:xfrm>
            <a:off x="5605287" y="2078761"/>
            <a:ext cx="366856" cy="366856"/>
            <a:chOff x="4524125" y="2798250"/>
            <a:chExt cx="260200" cy="260200"/>
          </a:xfrm>
        </p:grpSpPr>
        <p:sp>
          <p:nvSpPr>
            <p:cNvPr id="1077" name="Google Shape;1077;p35"/>
            <p:cNvSpPr/>
            <p:nvPr/>
          </p:nvSpPr>
          <p:spPr>
            <a:xfrm>
              <a:off x="4662250" y="2951250"/>
              <a:ext cx="122075" cy="61350"/>
            </a:xfrm>
            <a:custGeom>
              <a:avLst/>
              <a:gdLst/>
              <a:ahLst/>
              <a:cxnLst/>
              <a:rect l="l" t="t" r="r" b="b"/>
              <a:pathLst>
                <a:path w="4883" h="2454" extrusionOk="0">
                  <a:moveTo>
                    <a:pt x="3049" y="620"/>
                  </a:moveTo>
                  <a:lnTo>
                    <a:pt x="3049" y="1239"/>
                  </a:lnTo>
                  <a:lnTo>
                    <a:pt x="1834" y="1239"/>
                  </a:lnTo>
                  <a:lnTo>
                    <a:pt x="1834" y="620"/>
                  </a:lnTo>
                  <a:close/>
                  <a:moveTo>
                    <a:pt x="1215" y="1"/>
                  </a:moveTo>
                  <a:lnTo>
                    <a:pt x="1215" y="1239"/>
                  </a:lnTo>
                  <a:lnTo>
                    <a:pt x="0" y="1239"/>
                  </a:lnTo>
                  <a:lnTo>
                    <a:pt x="0" y="2454"/>
                  </a:lnTo>
                  <a:lnTo>
                    <a:pt x="4882" y="2454"/>
                  </a:lnTo>
                  <a:lnTo>
                    <a:pt x="4882" y="1239"/>
                  </a:lnTo>
                  <a:lnTo>
                    <a:pt x="3644" y="1239"/>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4662250" y="3027475"/>
              <a:ext cx="122075" cy="30975"/>
            </a:xfrm>
            <a:custGeom>
              <a:avLst/>
              <a:gdLst/>
              <a:ahLst/>
              <a:cxnLst/>
              <a:rect l="l" t="t" r="r" b="b"/>
              <a:pathLst>
                <a:path w="4883" h="1239" extrusionOk="0">
                  <a:moveTo>
                    <a:pt x="0" y="0"/>
                  </a:moveTo>
                  <a:lnTo>
                    <a:pt x="0" y="1238"/>
                  </a:lnTo>
                  <a:lnTo>
                    <a:pt x="4882" y="1238"/>
                  </a:lnTo>
                  <a:lnTo>
                    <a:pt x="4882" y="0"/>
                  </a:lnTo>
                  <a:lnTo>
                    <a:pt x="2739" y="0"/>
                  </a:lnTo>
                  <a:lnTo>
                    <a:pt x="2739" y="619"/>
                  </a:lnTo>
                  <a:lnTo>
                    <a:pt x="2120" y="619"/>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4631300" y="2798250"/>
              <a:ext cx="91700" cy="100050"/>
            </a:xfrm>
            <a:custGeom>
              <a:avLst/>
              <a:gdLst/>
              <a:ahLst/>
              <a:cxnLst/>
              <a:rect l="l" t="t" r="r" b="b"/>
              <a:pathLst>
                <a:path w="3668" h="4002" extrusionOk="0">
                  <a:moveTo>
                    <a:pt x="2763" y="953"/>
                  </a:moveTo>
                  <a:lnTo>
                    <a:pt x="2763" y="1548"/>
                  </a:lnTo>
                  <a:lnTo>
                    <a:pt x="929" y="1548"/>
                  </a:lnTo>
                  <a:lnTo>
                    <a:pt x="929" y="953"/>
                  </a:lnTo>
                  <a:close/>
                  <a:moveTo>
                    <a:pt x="2763" y="2168"/>
                  </a:moveTo>
                  <a:lnTo>
                    <a:pt x="2763" y="2763"/>
                  </a:lnTo>
                  <a:lnTo>
                    <a:pt x="929" y="2763"/>
                  </a:lnTo>
                  <a:lnTo>
                    <a:pt x="929" y="2168"/>
                  </a:lnTo>
                  <a:close/>
                  <a:moveTo>
                    <a:pt x="0" y="0"/>
                  </a:moveTo>
                  <a:lnTo>
                    <a:pt x="0" y="4001"/>
                  </a:lnTo>
                  <a:cubicBezTo>
                    <a:pt x="262" y="3811"/>
                    <a:pt x="572" y="3692"/>
                    <a:pt x="929" y="3692"/>
                  </a:cubicBezTo>
                  <a:lnTo>
                    <a:pt x="3668" y="3692"/>
                  </a:ln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4524125" y="2798250"/>
              <a:ext cx="92300" cy="100050"/>
            </a:xfrm>
            <a:custGeom>
              <a:avLst/>
              <a:gdLst/>
              <a:ahLst/>
              <a:cxnLst/>
              <a:rect l="l" t="t" r="r" b="b"/>
              <a:pathLst>
                <a:path w="3692" h="4002" extrusionOk="0">
                  <a:moveTo>
                    <a:pt x="2787" y="953"/>
                  </a:moveTo>
                  <a:lnTo>
                    <a:pt x="2787" y="1548"/>
                  </a:lnTo>
                  <a:lnTo>
                    <a:pt x="929" y="1548"/>
                  </a:lnTo>
                  <a:lnTo>
                    <a:pt x="929" y="953"/>
                  </a:lnTo>
                  <a:close/>
                  <a:moveTo>
                    <a:pt x="2787" y="2168"/>
                  </a:moveTo>
                  <a:lnTo>
                    <a:pt x="2787" y="2787"/>
                  </a:lnTo>
                  <a:lnTo>
                    <a:pt x="929" y="2787"/>
                  </a:lnTo>
                  <a:lnTo>
                    <a:pt x="929" y="2168"/>
                  </a:lnTo>
                  <a:close/>
                  <a:moveTo>
                    <a:pt x="0" y="0"/>
                  </a:moveTo>
                  <a:lnTo>
                    <a:pt x="0" y="3692"/>
                  </a:lnTo>
                  <a:lnTo>
                    <a:pt x="2763" y="3692"/>
                  </a:lnTo>
                  <a:cubicBezTo>
                    <a:pt x="3120" y="3692"/>
                    <a:pt x="3430" y="3811"/>
                    <a:pt x="3692" y="4001"/>
                  </a:cubicBez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631300" y="2906000"/>
              <a:ext cx="91700" cy="30400"/>
            </a:xfrm>
            <a:custGeom>
              <a:avLst/>
              <a:gdLst/>
              <a:ahLst/>
              <a:cxnLst/>
              <a:rect l="l" t="t" r="r" b="b"/>
              <a:pathLst>
                <a:path w="3668" h="1216" extrusionOk="0">
                  <a:moveTo>
                    <a:pt x="929" y="1"/>
                  </a:moveTo>
                  <a:cubicBezTo>
                    <a:pt x="429" y="1"/>
                    <a:pt x="0" y="406"/>
                    <a:pt x="0" y="906"/>
                  </a:cubicBezTo>
                  <a:lnTo>
                    <a:pt x="0"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524125" y="2906000"/>
              <a:ext cx="92300" cy="30400"/>
            </a:xfrm>
            <a:custGeom>
              <a:avLst/>
              <a:gdLst/>
              <a:ahLst/>
              <a:cxnLst/>
              <a:rect l="l" t="t" r="r" b="b"/>
              <a:pathLst>
                <a:path w="3692" h="1216" extrusionOk="0">
                  <a:moveTo>
                    <a:pt x="0" y="1"/>
                  </a:moveTo>
                  <a:lnTo>
                    <a:pt x="0" y="1215"/>
                  </a:lnTo>
                  <a:lnTo>
                    <a:pt x="3692" y="1215"/>
                  </a:lnTo>
                  <a:lnTo>
                    <a:pt x="3692" y="906"/>
                  </a:lnTo>
                  <a:cubicBezTo>
                    <a:pt x="3692" y="406"/>
                    <a:pt x="3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35"/>
          <p:cNvGrpSpPr/>
          <p:nvPr/>
        </p:nvGrpSpPr>
        <p:grpSpPr>
          <a:xfrm>
            <a:off x="7240454" y="2078761"/>
            <a:ext cx="366856" cy="367702"/>
            <a:chOff x="5683900" y="2798250"/>
            <a:chExt cx="260200" cy="260800"/>
          </a:xfrm>
        </p:grpSpPr>
        <p:sp>
          <p:nvSpPr>
            <p:cNvPr id="1084" name="Google Shape;1084;p35"/>
            <p:cNvSpPr/>
            <p:nvPr/>
          </p:nvSpPr>
          <p:spPr>
            <a:xfrm>
              <a:off x="5683900" y="2798250"/>
              <a:ext cx="138150" cy="138150"/>
            </a:xfrm>
            <a:custGeom>
              <a:avLst/>
              <a:gdLst/>
              <a:ahLst/>
              <a:cxnLst/>
              <a:rect l="l" t="t" r="r" b="b"/>
              <a:pathLst>
                <a:path w="5526" h="5526" extrusionOk="0">
                  <a:moveTo>
                    <a:pt x="3072" y="643"/>
                  </a:moveTo>
                  <a:lnTo>
                    <a:pt x="3072" y="1310"/>
                  </a:lnTo>
                  <a:cubicBezTo>
                    <a:pt x="3429" y="1429"/>
                    <a:pt x="3691" y="1763"/>
                    <a:pt x="3691" y="2168"/>
                  </a:cubicBezTo>
                  <a:lnTo>
                    <a:pt x="3072" y="2168"/>
                  </a:lnTo>
                  <a:cubicBezTo>
                    <a:pt x="3072" y="2001"/>
                    <a:pt x="2929" y="1858"/>
                    <a:pt x="2763" y="1858"/>
                  </a:cubicBezTo>
                  <a:cubicBezTo>
                    <a:pt x="2596" y="1858"/>
                    <a:pt x="2477" y="2001"/>
                    <a:pt x="2477" y="2168"/>
                  </a:cubicBezTo>
                  <a:cubicBezTo>
                    <a:pt x="2477" y="2334"/>
                    <a:pt x="2596" y="2477"/>
                    <a:pt x="2763" y="2477"/>
                  </a:cubicBezTo>
                  <a:cubicBezTo>
                    <a:pt x="3286" y="2477"/>
                    <a:pt x="3691" y="2882"/>
                    <a:pt x="3691" y="3382"/>
                  </a:cubicBezTo>
                  <a:cubicBezTo>
                    <a:pt x="3691" y="3787"/>
                    <a:pt x="3429" y="4120"/>
                    <a:pt x="3072" y="4239"/>
                  </a:cubicBezTo>
                  <a:lnTo>
                    <a:pt x="3072" y="4906"/>
                  </a:lnTo>
                  <a:lnTo>
                    <a:pt x="2477" y="4906"/>
                  </a:lnTo>
                  <a:lnTo>
                    <a:pt x="2477" y="4239"/>
                  </a:lnTo>
                  <a:cubicBezTo>
                    <a:pt x="2120" y="4120"/>
                    <a:pt x="1858" y="3787"/>
                    <a:pt x="1858" y="3382"/>
                  </a:cubicBezTo>
                  <a:lnTo>
                    <a:pt x="2477" y="3382"/>
                  </a:lnTo>
                  <a:cubicBezTo>
                    <a:pt x="2477" y="3549"/>
                    <a:pt x="2596" y="3692"/>
                    <a:pt x="2763" y="3692"/>
                  </a:cubicBezTo>
                  <a:cubicBezTo>
                    <a:pt x="2929" y="3692"/>
                    <a:pt x="3072" y="3549"/>
                    <a:pt x="3072" y="3382"/>
                  </a:cubicBezTo>
                  <a:cubicBezTo>
                    <a:pt x="3072" y="3215"/>
                    <a:pt x="2929" y="3073"/>
                    <a:pt x="2763" y="3073"/>
                  </a:cubicBezTo>
                  <a:cubicBezTo>
                    <a:pt x="2262" y="3073"/>
                    <a:pt x="1858" y="2668"/>
                    <a:pt x="1858" y="2168"/>
                  </a:cubicBezTo>
                  <a:cubicBezTo>
                    <a:pt x="1858" y="1763"/>
                    <a:pt x="2120" y="1429"/>
                    <a:pt x="2477" y="1310"/>
                  </a:cubicBezTo>
                  <a:lnTo>
                    <a:pt x="2477" y="643"/>
                  </a:lnTo>
                  <a:close/>
                  <a:moveTo>
                    <a:pt x="2763" y="0"/>
                  </a:moveTo>
                  <a:cubicBezTo>
                    <a:pt x="1262" y="0"/>
                    <a:pt x="0" y="1263"/>
                    <a:pt x="0" y="2763"/>
                  </a:cubicBezTo>
                  <a:cubicBezTo>
                    <a:pt x="0" y="4287"/>
                    <a:pt x="1262" y="5525"/>
                    <a:pt x="2763" y="5525"/>
                  </a:cubicBezTo>
                  <a:cubicBezTo>
                    <a:pt x="4287" y="5525"/>
                    <a:pt x="5525" y="4287"/>
                    <a:pt x="5525" y="2763"/>
                  </a:cubicBezTo>
                  <a:cubicBezTo>
                    <a:pt x="5525" y="1263"/>
                    <a:pt x="4287"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5882750" y="2852425"/>
              <a:ext cx="61350" cy="206625"/>
            </a:xfrm>
            <a:custGeom>
              <a:avLst/>
              <a:gdLst/>
              <a:ahLst/>
              <a:cxnLst/>
              <a:rect l="l" t="t" r="r" b="b"/>
              <a:pathLst>
                <a:path w="2454" h="8265" extrusionOk="0">
                  <a:moveTo>
                    <a:pt x="1215" y="1"/>
                  </a:moveTo>
                  <a:lnTo>
                    <a:pt x="0" y="2144"/>
                  </a:lnTo>
                  <a:lnTo>
                    <a:pt x="619" y="2144"/>
                  </a:lnTo>
                  <a:lnTo>
                    <a:pt x="619" y="8264"/>
                  </a:lnTo>
                  <a:lnTo>
                    <a:pt x="1834" y="8240"/>
                  </a:lnTo>
                  <a:lnTo>
                    <a:pt x="1834" y="2144"/>
                  </a:lnTo>
                  <a:lnTo>
                    <a:pt x="2453" y="2144"/>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5798800" y="2913150"/>
              <a:ext cx="61350" cy="145900"/>
            </a:xfrm>
            <a:custGeom>
              <a:avLst/>
              <a:gdLst/>
              <a:ahLst/>
              <a:cxnLst/>
              <a:rect l="l" t="t" r="r" b="b"/>
              <a:pathLst>
                <a:path w="2454" h="5836" extrusionOk="0">
                  <a:moveTo>
                    <a:pt x="1215" y="1"/>
                  </a:moveTo>
                  <a:lnTo>
                    <a:pt x="0" y="2144"/>
                  </a:lnTo>
                  <a:lnTo>
                    <a:pt x="619" y="2144"/>
                  </a:lnTo>
                  <a:lnTo>
                    <a:pt x="619" y="5835"/>
                  </a:lnTo>
                  <a:lnTo>
                    <a:pt x="1834" y="5835"/>
                  </a:lnTo>
                  <a:lnTo>
                    <a:pt x="1834" y="2144"/>
                  </a:lnTo>
                  <a:lnTo>
                    <a:pt x="2453" y="2144"/>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5722600" y="2974475"/>
              <a:ext cx="61325" cy="83975"/>
            </a:xfrm>
            <a:custGeom>
              <a:avLst/>
              <a:gdLst/>
              <a:ahLst/>
              <a:cxnLst/>
              <a:rect l="l" t="t" r="r" b="b"/>
              <a:pathLst>
                <a:path w="2453" h="3359" extrusionOk="0">
                  <a:moveTo>
                    <a:pt x="1215" y="1"/>
                  </a:moveTo>
                  <a:lnTo>
                    <a:pt x="0" y="2120"/>
                  </a:lnTo>
                  <a:lnTo>
                    <a:pt x="619" y="2120"/>
                  </a:lnTo>
                  <a:lnTo>
                    <a:pt x="619" y="3358"/>
                  </a:lnTo>
                  <a:lnTo>
                    <a:pt x="1834" y="3358"/>
                  </a:lnTo>
                  <a:lnTo>
                    <a:pt x="1834" y="2120"/>
                  </a:lnTo>
                  <a:lnTo>
                    <a:pt x="2453" y="212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35"/>
          <p:cNvSpPr/>
          <p:nvPr/>
        </p:nvSpPr>
        <p:spPr>
          <a:xfrm>
            <a:off x="4809506" y="2079584"/>
            <a:ext cx="334111" cy="366010"/>
          </a:xfrm>
          <a:custGeom>
            <a:avLst/>
            <a:gdLst/>
            <a:ahLst/>
            <a:cxnLst/>
            <a:rect l="l" t="t" r="r" b="b"/>
            <a:pathLst>
              <a:path w="9479" h="10384" extrusionOk="0">
                <a:moveTo>
                  <a:pt x="4168" y="1620"/>
                </a:moveTo>
                <a:cubicBezTo>
                  <a:pt x="4239" y="1691"/>
                  <a:pt x="4335" y="1739"/>
                  <a:pt x="4454" y="1786"/>
                </a:cubicBezTo>
                <a:lnTo>
                  <a:pt x="4454" y="3406"/>
                </a:lnTo>
                <a:cubicBezTo>
                  <a:pt x="4335" y="3382"/>
                  <a:pt x="4239" y="3358"/>
                  <a:pt x="4144" y="3358"/>
                </a:cubicBezTo>
                <a:cubicBezTo>
                  <a:pt x="3715" y="3358"/>
                  <a:pt x="3358" y="3572"/>
                  <a:pt x="3120" y="3906"/>
                </a:cubicBezTo>
                <a:lnTo>
                  <a:pt x="1953" y="3215"/>
                </a:lnTo>
                <a:cubicBezTo>
                  <a:pt x="1977" y="3120"/>
                  <a:pt x="1977" y="3001"/>
                  <a:pt x="1953" y="2882"/>
                </a:cubicBezTo>
                <a:lnTo>
                  <a:pt x="4168" y="1620"/>
                </a:lnTo>
                <a:close/>
                <a:moveTo>
                  <a:pt x="5335" y="1620"/>
                </a:moveTo>
                <a:lnTo>
                  <a:pt x="7550" y="2906"/>
                </a:lnTo>
                <a:cubicBezTo>
                  <a:pt x="7526" y="3001"/>
                  <a:pt x="7526" y="3120"/>
                  <a:pt x="7550" y="3215"/>
                </a:cubicBezTo>
                <a:lnTo>
                  <a:pt x="6359" y="3906"/>
                </a:lnTo>
                <a:cubicBezTo>
                  <a:pt x="6144" y="3572"/>
                  <a:pt x="5787" y="3358"/>
                  <a:pt x="5359" y="3358"/>
                </a:cubicBezTo>
                <a:cubicBezTo>
                  <a:pt x="5263" y="3358"/>
                  <a:pt x="5144" y="3382"/>
                  <a:pt x="5049" y="3406"/>
                </a:cubicBezTo>
                <a:lnTo>
                  <a:pt x="5049" y="1786"/>
                </a:lnTo>
                <a:cubicBezTo>
                  <a:pt x="5168" y="1739"/>
                  <a:pt x="5263" y="1691"/>
                  <a:pt x="5335" y="1620"/>
                </a:cubicBezTo>
                <a:close/>
                <a:moveTo>
                  <a:pt x="1644" y="3763"/>
                </a:moveTo>
                <a:lnTo>
                  <a:pt x="2739" y="4382"/>
                </a:lnTo>
                <a:cubicBezTo>
                  <a:pt x="2310" y="4573"/>
                  <a:pt x="2001" y="5001"/>
                  <a:pt x="2001" y="5501"/>
                </a:cubicBezTo>
                <a:cubicBezTo>
                  <a:pt x="2001" y="5787"/>
                  <a:pt x="2120" y="6049"/>
                  <a:pt x="2287" y="6263"/>
                </a:cubicBezTo>
                <a:lnTo>
                  <a:pt x="1644" y="6644"/>
                </a:lnTo>
                <a:cubicBezTo>
                  <a:pt x="1572" y="6573"/>
                  <a:pt x="1477" y="6525"/>
                  <a:pt x="1405" y="6478"/>
                </a:cubicBezTo>
                <a:lnTo>
                  <a:pt x="1405" y="3906"/>
                </a:lnTo>
                <a:cubicBezTo>
                  <a:pt x="1477" y="3882"/>
                  <a:pt x="1572" y="3811"/>
                  <a:pt x="1644" y="3763"/>
                </a:cubicBezTo>
                <a:close/>
                <a:moveTo>
                  <a:pt x="7859" y="3763"/>
                </a:moveTo>
                <a:cubicBezTo>
                  <a:pt x="7931" y="3811"/>
                  <a:pt x="8026" y="3882"/>
                  <a:pt x="8097" y="3906"/>
                </a:cubicBezTo>
                <a:lnTo>
                  <a:pt x="8097" y="6478"/>
                </a:lnTo>
                <a:cubicBezTo>
                  <a:pt x="8026" y="6525"/>
                  <a:pt x="7931" y="6573"/>
                  <a:pt x="7859" y="6644"/>
                </a:cubicBezTo>
                <a:lnTo>
                  <a:pt x="7216" y="6263"/>
                </a:lnTo>
                <a:cubicBezTo>
                  <a:pt x="7383" y="6049"/>
                  <a:pt x="7502" y="5787"/>
                  <a:pt x="7502" y="5501"/>
                </a:cubicBezTo>
                <a:cubicBezTo>
                  <a:pt x="7502" y="5001"/>
                  <a:pt x="7192" y="4573"/>
                  <a:pt x="6764" y="4382"/>
                </a:cubicBezTo>
                <a:lnTo>
                  <a:pt x="7859" y="3763"/>
                </a:lnTo>
                <a:close/>
                <a:moveTo>
                  <a:pt x="2834" y="6644"/>
                </a:moveTo>
                <a:cubicBezTo>
                  <a:pt x="2953" y="6692"/>
                  <a:pt x="3096" y="6716"/>
                  <a:pt x="3215" y="6716"/>
                </a:cubicBezTo>
                <a:lnTo>
                  <a:pt x="4454" y="6716"/>
                </a:lnTo>
                <a:lnTo>
                  <a:pt x="4454" y="8597"/>
                </a:lnTo>
                <a:cubicBezTo>
                  <a:pt x="4335" y="8645"/>
                  <a:pt x="4239" y="8693"/>
                  <a:pt x="4168" y="8764"/>
                </a:cubicBezTo>
                <a:lnTo>
                  <a:pt x="1953" y="7502"/>
                </a:lnTo>
                <a:cubicBezTo>
                  <a:pt x="1977" y="7383"/>
                  <a:pt x="1977" y="7264"/>
                  <a:pt x="1953" y="7168"/>
                </a:cubicBezTo>
                <a:lnTo>
                  <a:pt x="2834" y="6644"/>
                </a:lnTo>
                <a:close/>
                <a:moveTo>
                  <a:pt x="6668" y="6644"/>
                </a:moveTo>
                <a:lnTo>
                  <a:pt x="7550" y="7168"/>
                </a:lnTo>
                <a:cubicBezTo>
                  <a:pt x="7526" y="7287"/>
                  <a:pt x="7526" y="7383"/>
                  <a:pt x="7550" y="7502"/>
                </a:cubicBezTo>
                <a:lnTo>
                  <a:pt x="5335" y="8764"/>
                </a:lnTo>
                <a:cubicBezTo>
                  <a:pt x="5263" y="8693"/>
                  <a:pt x="5168" y="8645"/>
                  <a:pt x="5049" y="8597"/>
                </a:cubicBezTo>
                <a:lnTo>
                  <a:pt x="5049" y="6716"/>
                </a:lnTo>
                <a:lnTo>
                  <a:pt x="6264" y="6716"/>
                </a:lnTo>
                <a:cubicBezTo>
                  <a:pt x="6406" y="6716"/>
                  <a:pt x="6549" y="6692"/>
                  <a:pt x="6668" y="6644"/>
                </a:cubicBezTo>
                <a:close/>
                <a:moveTo>
                  <a:pt x="4739" y="0"/>
                </a:moveTo>
                <a:cubicBezTo>
                  <a:pt x="4239" y="0"/>
                  <a:pt x="3834" y="429"/>
                  <a:pt x="3834" y="929"/>
                </a:cubicBezTo>
                <a:cubicBezTo>
                  <a:pt x="3834" y="977"/>
                  <a:pt x="3834" y="1048"/>
                  <a:pt x="3858" y="1096"/>
                </a:cubicBezTo>
                <a:lnTo>
                  <a:pt x="1644" y="2358"/>
                </a:lnTo>
                <a:cubicBezTo>
                  <a:pt x="1596" y="2334"/>
                  <a:pt x="1548" y="2286"/>
                  <a:pt x="1501" y="2263"/>
                </a:cubicBezTo>
                <a:cubicBezTo>
                  <a:pt x="1361" y="2185"/>
                  <a:pt x="1206" y="2148"/>
                  <a:pt x="1053" y="2148"/>
                </a:cubicBezTo>
                <a:cubicBezTo>
                  <a:pt x="735" y="2148"/>
                  <a:pt x="423" y="2307"/>
                  <a:pt x="262" y="2596"/>
                </a:cubicBezTo>
                <a:cubicBezTo>
                  <a:pt x="0" y="3049"/>
                  <a:pt x="167" y="3596"/>
                  <a:pt x="596" y="3858"/>
                </a:cubicBezTo>
                <a:cubicBezTo>
                  <a:pt x="643" y="3882"/>
                  <a:pt x="715" y="3906"/>
                  <a:pt x="786" y="3930"/>
                </a:cubicBezTo>
                <a:lnTo>
                  <a:pt x="786" y="6454"/>
                </a:lnTo>
                <a:cubicBezTo>
                  <a:pt x="715" y="6478"/>
                  <a:pt x="667" y="6502"/>
                  <a:pt x="596" y="6525"/>
                </a:cubicBezTo>
                <a:lnTo>
                  <a:pt x="596" y="6549"/>
                </a:lnTo>
                <a:cubicBezTo>
                  <a:pt x="167" y="6787"/>
                  <a:pt x="24" y="7359"/>
                  <a:pt x="262" y="7788"/>
                </a:cubicBezTo>
                <a:cubicBezTo>
                  <a:pt x="439" y="8076"/>
                  <a:pt x="745" y="8246"/>
                  <a:pt x="1064" y="8246"/>
                </a:cubicBezTo>
                <a:cubicBezTo>
                  <a:pt x="1219" y="8246"/>
                  <a:pt x="1377" y="8206"/>
                  <a:pt x="1524" y="8121"/>
                </a:cubicBezTo>
                <a:cubicBezTo>
                  <a:pt x="1572" y="8097"/>
                  <a:pt x="1596" y="8050"/>
                  <a:pt x="1644" y="8026"/>
                </a:cubicBezTo>
                <a:lnTo>
                  <a:pt x="3858" y="9288"/>
                </a:lnTo>
                <a:cubicBezTo>
                  <a:pt x="3834" y="9336"/>
                  <a:pt x="3834" y="9407"/>
                  <a:pt x="3834" y="9455"/>
                </a:cubicBezTo>
                <a:cubicBezTo>
                  <a:pt x="3834" y="9955"/>
                  <a:pt x="4239" y="10383"/>
                  <a:pt x="4739" y="10383"/>
                </a:cubicBezTo>
                <a:cubicBezTo>
                  <a:pt x="5240" y="10383"/>
                  <a:pt x="5668" y="9955"/>
                  <a:pt x="5668" y="9455"/>
                </a:cubicBezTo>
                <a:cubicBezTo>
                  <a:pt x="5668" y="9407"/>
                  <a:pt x="5644" y="9336"/>
                  <a:pt x="5644" y="9288"/>
                </a:cubicBezTo>
                <a:lnTo>
                  <a:pt x="7835" y="8026"/>
                </a:lnTo>
                <a:cubicBezTo>
                  <a:pt x="7883" y="8050"/>
                  <a:pt x="7931" y="8097"/>
                  <a:pt x="7978" y="8121"/>
                </a:cubicBezTo>
                <a:cubicBezTo>
                  <a:pt x="8118" y="8199"/>
                  <a:pt x="8273" y="8236"/>
                  <a:pt x="8426" y="8236"/>
                </a:cubicBezTo>
                <a:cubicBezTo>
                  <a:pt x="8744" y="8236"/>
                  <a:pt x="9056" y="8077"/>
                  <a:pt x="9217" y="7788"/>
                </a:cubicBezTo>
                <a:cubicBezTo>
                  <a:pt x="9479" y="7359"/>
                  <a:pt x="9336" y="6787"/>
                  <a:pt x="8883" y="6549"/>
                </a:cubicBezTo>
                <a:lnTo>
                  <a:pt x="8883" y="6525"/>
                </a:lnTo>
                <a:cubicBezTo>
                  <a:pt x="8836" y="6502"/>
                  <a:pt x="8764" y="6478"/>
                  <a:pt x="8716" y="6454"/>
                </a:cubicBezTo>
                <a:lnTo>
                  <a:pt x="8716" y="3930"/>
                </a:lnTo>
                <a:cubicBezTo>
                  <a:pt x="8788" y="3906"/>
                  <a:pt x="8836" y="3882"/>
                  <a:pt x="8907" y="3858"/>
                </a:cubicBezTo>
                <a:cubicBezTo>
                  <a:pt x="9336" y="3596"/>
                  <a:pt x="9479" y="3049"/>
                  <a:pt x="9240" y="2596"/>
                </a:cubicBezTo>
                <a:cubicBezTo>
                  <a:pt x="9064" y="2307"/>
                  <a:pt x="8757" y="2148"/>
                  <a:pt x="8438" y="2148"/>
                </a:cubicBezTo>
                <a:cubicBezTo>
                  <a:pt x="8283" y="2148"/>
                  <a:pt x="8126" y="2185"/>
                  <a:pt x="7978" y="2263"/>
                </a:cubicBezTo>
                <a:cubicBezTo>
                  <a:pt x="7931" y="2310"/>
                  <a:pt x="7883" y="2334"/>
                  <a:pt x="7835" y="2358"/>
                </a:cubicBezTo>
                <a:lnTo>
                  <a:pt x="5644" y="1096"/>
                </a:lnTo>
                <a:cubicBezTo>
                  <a:pt x="5644" y="1048"/>
                  <a:pt x="5668" y="977"/>
                  <a:pt x="5668" y="929"/>
                </a:cubicBezTo>
                <a:cubicBezTo>
                  <a:pt x="5668" y="429"/>
                  <a:pt x="5240" y="0"/>
                  <a:pt x="4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5"/>
          <p:cNvGrpSpPr/>
          <p:nvPr/>
        </p:nvGrpSpPr>
        <p:grpSpPr>
          <a:xfrm>
            <a:off x="2393747" y="2078761"/>
            <a:ext cx="279548" cy="366856"/>
            <a:chOff x="2246275" y="2798250"/>
            <a:chExt cx="198275" cy="260200"/>
          </a:xfrm>
        </p:grpSpPr>
        <p:sp>
          <p:nvSpPr>
            <p:cNvPr id="1090" name="Google Shape;1090;p35"/>
            <p:cNvSpPr/>
            <p:nvPr/>
          </p:nvSpPr>
          <p:spPr>
            <a:xfrm>
              <a:off x="2353425" y="2844675"/>
              <a:ext cx="45275" cy="107200"/>
            </a:xfrm>
            <a:custGeom>
              <a:avLst/>
              <a:gdLst/>
              <a:ahLst/>
              <a:cxnLst/>
              <a:rect l="l" t="t" r="r" b="b"/>
              <a:pathLst>
                <a:path w="1811" h="4288" extrusionOk="0">
                  <a:moveTo>
                    <a:pt x="287" y="1"/>
                  </a:moveTo>
                  <a:cubicBezTo>
                    <a:pt x="120" y="1"/>
                    <a:pt x="1" y="144"/>
                    <a:pt x="1" y="311"/>
                  </a:cubicBezTo>
                  <a:lnTo>
                    <a:pt x="1" y="1835"/>
                  </a:lnTo>
                  <a:lnTo>
                    <a:pt x="287" y="1835"/>
                  </a:lnTo>
                  <a:cubicBezTo>
                    <a:pt x="453" y="1835"/>
                    <a:pt x="596" y="1692"/>
                    <a:pt x="596" y="1525"/>
                  </a:cubicBezTo>
                  <a:lnTo>
                    <a:pt x="1215" y="1525"/>
                  </a:lnTo>
                  <a:cubicBezTo>
                    <a:pt x="1215" y="1763"/>
                    <a:pt x="1120" y="1978"/>
                    <a:pt x="977" y="2144"/>
                  </a:cubicBezTo>
                  <a:cubicBezTo>
                    <a:pt x="1120" y="2311"/>
                    <a:pt x="1215" y="2525"/>
                    <a:pt x="1215" y="2763"/>
                  </a:cubicBezTo>
                  <a:lnTo>
                    <a:pt x="596" y="2763"/>
                  </a:lnTo>
                  <a:cubicBezTo>
                    <a:pt x="596" y="2597"/>
                    <a:pt x="453" y="2454"/>
                    <a:pt x="287" y="2454"/>
                  </a:cubicBezTo>
                  <a:lnTo>
                    <a:pt x="1" y="2454"/>
                  </a:lnTo>
                  <a:lnTo>
                    <a:pt x="1" y="3978"/>
                  </a:lnTo>
                  <a:cubicBezTo>
                    <a:pt x="1" y="4145"/>
                    <a:pt x="120" y="4288"/>
                    <a:pt x="287" y="4288"/>
                  </a:cubicBezTo>
                  <a:cubicBezTo>
                    <a:pt x="453" y="4288"/>
                    <a:pt x="596" y="4145"/>
                    <a:pt x="596" y="3978"/>
                  </a:cubicBezTo>
                  <a:lnTo>
                    <a:pt x="596" y="3668"/>
                  </a:lnTo>
                  <a:lnTo>
                    <a:pt x="906" y="3668"/>
                  </a:lnTo>
                  <a:cubicBezTo>
                    <a:pt x="1073" y="3668"/>
                    <a:pt x="1215" y="3526"/>
                    <a:pt x="1215" y="3359"/>
                  </a:cubicBezTo>
                  <a:lnTo>
                    <a:pt x="1215" y="3073"/>
                  </a:lnTo>
                  <a:lnTo>
                    <a:pt x="1501" y="3073"/>
                  </a:lnTo>
                  <a:cubicBezTo>
                    <a:pt x="1668" y="3073"/>
                    <a:pt x="1811" y="2930"/>
                    <a:pt x="1811" y="2763"/>
                  </a:cubicBezTo>
                  <a:lnTo>
                    <a:pt x="1811" y="1549"/>
                  </a:lnTo>
                  <a:cubicBezTo>
                    <a:pt x="1811" y="1382"/>
                    <a:pt x="1668" y="1239"/>
                    <a:pt x="1501" y="1239"/>
                  </a:cubicBezTo>
                  <a:lnTo>
                    <a:pt x="1501" y="1216"/>
                  </a:lnTo>
                  <a:lnTo>
                    <a:pt x="1215" y="1216"/>
                  </a:lnTo>
                  <a:lnTo>
                    <a:pt x="1215" y="930"/>
                  </a:lnTo>
                  <a:cubicBezTo>
                    <a:pt x="1215" y="763"/>
                    <a:pt x="1073" y="620"/>
                    <a:pt x="906" y="620"/>
                  </a:cubicBezTo>
                  <a:lnTo>
                    <a:pt x="596" y="620"/>
                  </a:lnTo>
                  <a:lnTo>
                    <a:pt x="596" y="311"/>
                  </a:lnTo>
                  <a:cubicBezTo>
                    <a:pt x="596" y="144"/>
                    <a:pt x="453"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2292100" y="2844675"/>
              <a:ext cx="45875" cy="106600"/>
            </a:xfrm>
            <a:custGeom>
              <a:avLst/>
              <a:gdLst/>
              <a:ahLst/>
              <a:cxnLst/>
              <a:rect l="l" t="t" r="r" b="b"/>
              <a:pathLst>
                <a:path w="1835" h="4264" extrusionOk="0">
                  <a:moveTo>
                    <a:pt x="1525" y="1"/>
                  </a:moveTo>
                  <a:cubicBezTo>
                    <a:pt x="1358" y="1"/>
                    <a:pt x="1216" y="144"/>
                    <a:pt x="1216" y="311"/>
                  </a:cubicBezTo>
                  <a:lnTo>
                    <a:pt x="1216" y="620"/>
                  </a:lnTo>
                  <a:lnTo>
                    <a:pt x="906" y="620"/>
                  </a:lnTo>
                  <a:cubicBezTo>
                    <a:pt x="739" y="620"/>
                    <a:pt x="620" y="739"/>
                    <a:pt x="620" y="906"/>
                  </a:cubicBezTo>
                  <a:lnTo>
                    <a:pt x="620" y="1216"/>
                  </a:lnTo>
                  <a:lnTo>
                    <a:pt x="311" y="1216"/>
                  </a:lnTo>
                  <a:cubicBezTo>
                    <a:pt x="144" y="1216"/>
                    <a:pt x="1" y="1358"/>
                    <a:pt x="1" y="1525"/>
                  </a:cubicBezTo>
                  <a:lnTo>
                    <a:pt x="1" y="2740"/>
                  </a:lnTo>
                  <a:cubicBezTo>
                    <a:pt x="1" y="2906"/>
                    <a:pt x="144" y="3049"/>
                    <a:pt x="311" y="3049"/>
                  </a:cubicBezTo>
                  <a:lnTo>
                    <a:pt x="620" y="3049"/>
                  </a:lnTo>
                  <a:lnTo>
                    <a:pt x="620" y="3359"/>
                  </a:lnTo>
                  <a:cubicBezTo>
                    <a:pt x="620" y="3526"/>
                    <a:pt x="739" y="3645"/>
                    <a:pt x="906" y="3645"/>
                  </a:cubicBezTo>
                  <a:lnTo>
                    <a:pt x="1216" y="3645"/>
                  </a:lnTo>
                  <a:lnTo>
                    <a:pt x="1216" y="3954"/>
                  </a:lnTo>
                  <a:cubicBezTo>
                    <a:pt x="1216" y="4121"/>
                    <a:pt x="1358" y="4264"/>
                    <a:pt x="1525" y="4264"/>
                  </a:cubicBezTo>
                  <a:cubicBezTo>
                    <a:pt x="1692" y="4264"/>
                    <a:pt x="1835" y="4121"/>
                    <a:pt x="1835" y="3954"/>
                  </a:cubicBezTo>
                  <a:lnTo>
                    <a:pt x="1835" y="2430"/>
                  </a:lnTo>
                  <a:lnTo>
                    <a:pt x="1525" y="2430"/>
                  </a:lnTo>
                  <a:cubicBezTo>
                    <a:pt x="1358" y="2430"/>
                    <a:pt x="1216" y="2573"/>
                    <a:pt x="1216" y="2740"/>
                  </a:cubicBezTo>
                  <a:lnTo>
                    <a:pt x="596" y="2740"/>
                  </a:lnTo>
                  <a:cubicBezTo>
                    <a:pt x="596" y="2502"/>
                    <a:pt x="692" y="2287"/>
                    <a:pt x="834" y="2120"/>
                  </a:cubicBezTo>
                  <a:cubicBezTo>
                    <a:pt x="692" y="1954"/>
                    <a:pt x="596" y="1739"/>
                    <a:pt x="596" y="1525"/>
                  </a:cubicBezTo>
                  <a:lnTo>
                    <a:pt x="1216" y="1525"/>
                  </a:lnTo>
                  <a:cubicBezTo>
                    <a:pt x="1216" y="1692"/>
                    <a:pt x="1358" y="1811"/>
                    <a:pt x="1525" y="1811"/>
                  </a:cubicBezTo>
                  <a:lnTo>
                    <a:pt x="1835" y="1811"/>
                  </a:lnTo>
                  <a:lnTo>
                    <a:pt x="1835" y="287"/>
                  </a:lnTo>
                  <a:cubicBezTo>
                    <a:pt x="1835" y="120"/>
                    <a:pt x="1692"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2292100" y="3028050"/>
              <a:ext cx="106600" cy="30400"/>
            </a:xfrm>
            <a:custGeom>
              <a:avLst/>
              <a:gdLst/>
              <a:ahLst/>
              <a:cxnLst/>
              <a:rect l="l" t="t" r="r" b="b"/>
              <a:pathLst>
                <a:path w="4264" h="1216" extrusionOk="0">
                  <a:moveTo>
                    <a:pt x="1" y="1"/>
                  </a:moveTo>
                  <a:lnTo>
                    <a:pt x="1" y="620"/>
                  </a:lnTo>
                  <a:lnTo>
                    <a:pt x="596" y="620"/>
                  </a:lnTo>
                  <a:lnTo>
                    <a:pt x="596" y="1215"/>
                  </a:lnTo>
                  <a:lnTo>
                    <a:pt x="3645" y="1215"/>
                  </a:lnTo>
                  <a:lnTo>
                    <a:pt x="3645" y="620"/>
                  </a:lnTo>
                  <a:lnTo>
                    <a:pt x="4264" y="620"/>
                  </a:lnTo>
                  <a:lnTo>
                    <a:pt x="4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2246275" y="2798250"/>
              <a:ext cx="198275" cy="214950"/>
            </a:xfrm>
            <a:custGeom>
              <a:avLst/>
              <a:gdLst/>
              <a:ahLst/>
              <a:cxnLst/>
              <a:rect l="l" t="t" r="r" b="b"/>
              <a:pathLst>
                <a:path w="7931" h="8598" extrusionOk="0">
                  <a:moveTo>
                    <a:pt x="4573" y="1239"/>
                  </a:moveTo>
                  <a:cubicBezTo>
                    <a:pt x="4977" y="1239"/>
                    <a:pt x="5335" y="1525"/>
                    <a:pt x="5454" y="1906"/>
                  </a:cubicBezTo>
                  <a:cubicBezTo>
                    <a:pt x="5740" y="1977"/>
                    <a:pt x="5978" y="2215"/>
                    <a:pt x="6049" y="2501"/>
                  </a:cubicBezTo>
                  <a:cubicBezTo>
                    <a:pt x="6430" y="2620"/>
                    <a:pt x="6716" y="2977"/>
                    <a:pt x="6716" y="3382"/>
                  </a:cubicBezTo>
                  <a:lnTo>
                    <a:pt x="6716" y="4597"/>
                  </a:lnTo>
                  <a:cubicBezTo>
                    <a:pt x="6716" y="5025"/>
                    <a:pt x="6430" y="5359"/>
                    <a:pt x="6049" y="5478"/>
                  </a:cubicBezTo>
                  <a:cubicBezTo>
                    <a:pt x="5978" y="5764"/>
                    <a:pt x="5740" y="6002"/>
                    <a:pt x="5454" y="6097"/>
                  </a:cubicBezTo>
                  <a:cubicBezTo>
                    <a:pt x="5335" y="6454"/>
                    <a:pt x="4977" y="6740"/>
                    <a:pt x="4573" y="6740"/>
                  </a:cubicBezTo>
                  <a:cubicBezTo>
                    <a:pt x="4334" y="6740"/>
                    <a:pt x="4120" y="6645"/>
                    <a:pt x="3953" y="6502"/>
                  </a:cubicBezTo>
                  <a:cubicBezTo>
                    <a:pt x="3811" y="6645"/>
                    <a:pt x="3596" y="6740"/>
                    <a:pt x="3358" y="6740"/>
                  </a:cubicBezTo>
                  <a:cubicBezTo>
                    <a:pt x="2929" y="6740"/>
                    <a:pt x="2596" y="6454"/>
                    <a:pt x="2477" y="6097"/>
                  </a:cubicBezTo>
                  <a:cubicBezTo>
                    <a:pt x="2191" y="6002"/>
                    <a:pt x="1953" y="5764"/>
                    <a:pt x="1858" y="5478"/>
                  </a:cubicBezTo>
                  <a:cubicBezTo>
                    <a:pt x="1501" y="5359"/>
                    <a:pt x="1215" y="5025"/>
                    <a:pt x="1215" y="4597"/>
                  </a:cubicBezTo>
                  <a:lnTo>
                    <a:pt x="1215" y="3382"/>
                  </a:lnTo>
                  <a:cubicBezTo>
                    <a:pt x="1215" y="2977"/>
                    <a:pt x="1501" y="2620"/>
                    <a:pt x="1858" y="2501"/>
                  </a:cubicBezTo>
                  <a:cubicBezTo>
                    <a:pt x="1953" y="2215"/>
                    <a:pt x="2191" y="1977"/>
                    <a:pt x="2477" y="1906"/>
                  </a:cubicBezTo>
                  <a:cubicBezTo>
                    <a:pt x="2596" y="1525"/>
                    <a:pt x="2929" y="1239"/>
                    <a:pt x="3358" y="1239"/>
                  </a:cubicBezTo>
                  <a:cubicBezTo>
                    <a:pt x="3596" y="1239"/>
                    <a:pt x="3787" y="1334"/>
                    <a:pt x="3953" y="1477"/>
                  </a:cubicBezTo>
                  <a:cubicBezTo>
                    <a:pt x="4120" y="1334"/>
                    <a:pt x="4334" y="1239"/>
                    <a:pt x="4573" y="1239"/>
                  </a:cubicBezTo>
                  <a:close/>
                  <a:moveTo>
                    <a:pt x="3953" y="0"/>
                  </a:moveTo>
                  <a:cubicBezTo>
                    <a:pt x="1786" y="0"/>
                    <a:pt x="0" y="1810"/>
                    <a:pt x="0" y="4001"/>
                  </a:cubicBezTo>
                  <a:cubicBezTo>
                    <a:pt x="0" y="5406"/>
                    <a:pt x="762" y="6264"/>
                    <a:pt x="1429" y="7002"/>
                  </a:cubicBezTo>
                  <a:cubicBezTo>
                    <a:pt x="1905" y="7526"/>
                    <a:pt x="2310" y="8002"/>
                    <a:pt x="2406" y="8597"/>
                  </a:cubicBezTo>
                  <a:lnTo>
                    <a:pt x="5525" y="8597"/>
                  </a:lnTo>
                  <a:cubicBezTo>
                    <a:pt x="5620" y="8002"/>
                    <a:pt x="6025" y="7526"/>
                    <a:pt x="6502" y="7002"/>
                  </a:cubicBezTo>
                  <a:cubicBezTo>
                    <a:pt x="7168" y="6264"/>
                    <a:pt x="7930" y="5430"/>
                    <a:pt x="7930" y="4001"/>
                  </a:cubicBezTo>
                  <a:cubicBezTo>
                    <a:pt x="7930" y="1810"/>
                    <a:pt x="6144" y="0"/>
                    <a:pt x="3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5"/>
          <p:cNvGrpSpPr/>
          <p:nvPr/>
        </p:nvGrpSpPr>
        <p:grpSpPr>
          <a:xfrm>
            <a:off x="3987744" y="2078761"/>
            <a:ext cx="366856" cy="367702"/>
            <a:chOff x="3376850" y="2798250"/>
            <a:chExt cx="260200" cy="260800"/>
          </a:xfrm>
        </p:grpSpPr>
        <p:sp>
          <p:nvSpPr>
            <p:cNvPr id="1095" name="Google Shape;1095;p35"/>
            <p:cNvSpPr/>
            <p:nvPr/>
          </p:nvSpPr>
          <p:spPr>
            <a:xfrm>
              <a:off x="3407225" y="2798250"/>
              <a:ext cx="229825" cy="138150"/>
            </a:xfrm>
            <a:custGeom>
              <a:avLst/>
              <a:gdLst/>
              <a:ahLst/>
              <a:cxnLst/>
              <a:rect l="l" t="t" r="r" b="b"/>
              <a:pathLst>
                <a:path w="9193" h="5526" extrusionOk="0">
                  <a:moveTo>
                    <a:pt x="8264" y="0"/>
                  </a:moveTo>
                  <a:cubicBezTo>
                    <a:pt x="7740" y="0"/>
                    <a:pt x="7335" y="429"/>
                    <a:pt x="7335" y="929"/>
                  </a:cubicBezTo>
                  <a:cubicBezTo>
                    <a:pt x="7335" y="1072"/>
                    <a:pt x="7383" y="1191"/>
                    <a:pt x="7431" y="1310"/>
                  </a:cubicBezTo>
                  <a:lnTo>
                    <a:pt x="6811" y="1953"/>
                  </a:lnTo>
                  <a:cubicBezTo>
                    <a:pt x="6692" y="1906"/>
                    <a:pt x="6573" y="1858"/>
                    <a:pt x="6430" y="1858"/>
                  </a:cubicBezTo>
                  <a:cubicBezTo>
                    <a:pt x="5930" y="1858"/>
                    <a:pt x="5502" y="2263"/>
                    <a:pt x="5502" y="2763"/>
                  </a:cubicBezTo>
                  <a:cubicBezTo>
                    <a:pt x="5502" y="2906"/>
                    <a:pt x="5549" y="3049"/>
                    <a:pt x="5597" y="3168"/>
                  </a:cubicBezTo>
                  <a:lnTo>
                    <a:pt x="5002" y="3787"/>
                  </a:lnTo>
                  <a:cubicBezTo>
                    <a:pt x="4882" y="3716"/>
                    <a:pt x="4740" y="3692"/>
                    <a:pt x="4597" y="3692"/>
                  </a:cubicBezTo>
                  <a:cubicBezTo>
                    <a:pt x="4454" y="3692"/>
                    <a:pt x="4335" y="3716"/>
                    <a:pt x="4216" y="3787"/>
                  </a:cubicBezTo>
                  <a:lnTo>
                    <a:pt x="3596" y="3168"/>
                  </a:lnTo>
                  <a:cubicBezTo>
                    <a:pt x="3644" y="3049"/>
                    <a:pt x="3692" y="2906"/>
                    <a:pt x="3692" y="2763"/>
                  </a:cubicBezTo>
                  <a:cubicBezTo>
                    <a:pt x="3692" y="2263"/>
                    <a:pt x="3263" y="1858"/>
                    <a:pt x="2763" y="1858"/>
                  </a:cubicBezTo>
                  <a:cubicBezTo>
                    <a:pt x="2263" y="1858"/>
                    <a:pt x="1858" y="2263"/>
                    <a:pt x="1858" y="2763"/>
                  </a:cubicBezTo>
                  <a:cubicBezTo>
                    <a:pt x="1858" y="2906"/>
                    <a:pt x="1882" y="3049"/>
                    <a:pt x="1953" y="3168"/>
                  </a:cubicBezTo>
                  <a:lnTo>
                    <a:pt x="1334" y="3787"/>
                  </a:lnTo>
                  <a:cubicBezTo>
                    <a:pt x="1215" y="3716"/>
                    <a:pt x="1096" y="3692"/>
                    <a:pt x="953" y="3692"/>
                  </a:cubicBezTo>
                  <a:cubicBezTo>
                    <a:pt x="429" y="3692"/>
                    <a:pt x="1" y="4097"/>
                    <a:pt x="1" y="4597"/>
                  </a:cubicBezTo>
                  <a:cubicBezTo>
                    <a:pt x="1" y="5097"/>
                    <a:pt x="429" y="5525"/>
                    <a:pt x="953" y="5525"/>
                  </a:cubicBezTo>
                  <a:cubicBezTo>
                    <a:pt x="1453" y="5525"/>
                    <a:pt x="1858" y="5097"/>
                    <a:pt x="1858" y="4597"/>
                  </a:cubicBezTo>
                  <a:cubicBezTo>
                    <a:pt x="1858" y="4454"/>
                    <a:pt x="1810" y="4335"/>
                    <a:pt x="1763" y="4216"/>
                  </a:cubicBezTo>
                  <a:lnTo>
                    <a:pt x="2382" y="3596"/>
                  </a:lnTo>
                  <a:cubicBezTo>
                    <a:pt x="2501" y="3644"/>
                    <a:pt x="2620" y="3692"/>
                    <a:pt x="2763" y="3692"/>
                  </a:cubicBezTo>
                  <a:cubicBezTo>
                    <a:pt x="2906" y="3692"/>
                    <a:pt x="3049" y="3644"/>
                    <a:pt x="3168" y="3596"/>
                  </a:cubicBezTo>
                  <a:lnTo>
                    <a:pt x="3787" y="4216"/>
                  </a:lnTo>
                  <a:cubicBezTo>
                    <a:pt x="3716" y="4335"/>
                    <a:pt x="3692" y="4454"/>
                    <a:pt x="3692" y="4597"/>
                  </a:cubicBezTo>
                  <a:cubicBezTo>
                    <a:pt x="3692" y="5097"/>
                    <a:pt x="4097" y="5525"/>
                    <a:pt x="4597" y="5525"/>
                  </a:cubicBezTo>
                  <a:cubicBezTo>
                    <a:pt x="5097" y="5525"/>
                    <a:pt x="5502" y="5097"/>
                    <a:pt x="5502" y="4597"/>
                  </a:cubicBezTo>
                  <a:cubicBezTo>
                    <a:pt x="5502" y="4454"/>
                    <a:pt x="5478" y="4335"/>
                    <a:pt x="5430" y="4216"/>
                  </a:cubicBezTo>
                  <a:lnTo>
                    <a:pt x="6026" y="3596"/>
                  </a:lnTo>
                  <a:cubicBezTo>
                    <a:pt x="6145" y="3644"/>
                    <a:pt x="6288" y="3692"/>
                    <a:pt x="6430" y="3692"/>
                  </a:cubicBezTo>
                  <a:cubicBezTo>
                    <a:pt x="6931" y="3692"/>
                    <a:pt x="7335" y="3287"/>
                    <a:pt x="7335" y="2763"/>
                  </a:cubicBezTo>
                  <a:cubicBezTo>
                    <a:pt x="7335" y="2644"/>
                    <a:pt x="7312" y="2501"/>
                    <a:pt x="7240" y="2382"/>
                  </a:cubicBezTo>
                  <a:lnTo>
                    <a:pt x="7859" y="1739"/>
                  </a:lnTo>
                  <a:cubicBezTo>
                    <a:pt x="7978" y="1810"/>
                    <a:pt x="8121" y="1834"/>
                    <a:pt x="8264" y="1834"/>
                  </a:cubicBezTo>
                  <a:cubicBezTo>
                    <a:pt x="8764" y="1834"/>
                    <a:pt x="9193" y="1429"/>
                    <a:pt x="9193" y="929"/>
                  </a:cubicBezTo>
                  <a:cubicBezTo>
                    <a:pt x="9193" y="429"/>
                    <a:pt x="8764" y="0"/>
                    <a:pt x="8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a:off x="3376850" y="2798850"/>
              <a:ext cx="259625" cy="260200"/>
            </a:xfrm>
            <a:custGeom>
              <a:avLst/>
              <a:gdLst/>
              <a:ahLst/>
              <a:cxnLst/>
              <a:rect l="l" t="t" r="r" b="b"/>
              <a:pathLst>
                <a:path w="10385" h="10408" extrusionOk="0">
                  <a:moveTo>
                    <a:pt x="1" y="0"/>
                  </a:moveTo>
                  <a:lnTo>
                    <a:pt x="1" y="10407"/>
                  </a:lnTo>
                  <a:lnTo>
                    <a:pt x="10384" y="10407"/>
                  </a:lnTo>
                  <a:lnTo>
                    <a:pt x="10384" y="9788"/>
                  </a:lnTo>
                  <a:lnTo>
                    <a:pt x="9789" y="9788"/>
                  </a:lnTo>
                  <a:lnTo>
                    <a:pt x="9789" y="3049"/>
                  </a:lnTo>
                  <a:lnTo>
                    <a:pt x="9193" y="3049"/>
                  </a:lnTo>
                  <a:lnTo>
                    <a:pt x="9193" y="9788"/>
                  </a:lnTo>
                  <a:lnTo>
                    <a:pt x="7931" y="9788"/>
                  </a:lnTo>
                  <a:lnTo>
                    <a:pt x="7931" y="4287"/>
                  </a:lnTo>
                  <a:lnTo>
                    <a:pt x="7336" y="4287"/>
                  </a:lnTo>
                  <a:lnTo>
                    <a:pt x="7336" y="9788"/>
                  </a:lnTo>
                  <a:lnTo>
                    <a:pt x="6121" y="9788"/>
                  </a:lnTo>
                  <a:lnTo>
                    <a:pt x="6121" y="6097"/>
                  </a:lnTo>
                  <a:lnTo>
                    <a:pt x="5502" y="6097"/>
                  </a:lnTo>
                  <a:lnTo>
                    <a:pt x="5502" y="9788"/>
                  </a:lnTo>
                  <a:lnTo>
                    <a:pt x="4288" y="9788"/>
                  </a:lnTo>
                  <a:lnTo>
                    <a:pt x="4288" y="4287"/>
                  </a:lnTo>
                  <a:lnTo>
                    <a:pt x="3668" y="4287"/>
                  </a:lnTo>
                  <a:lnTo>
                    <a:pt x="3668" y="9788"/>
                  </a:lnTo>
                  <a:lnTo>
                    <a:pt x="2454" y="9788"/>
                  </a:lnTo>
                  <a:lnTo>
                    <a:pt x="2454" y="6097"/>
                  </a:lnTo>
                  <a:lnTo>
                    <a:pt x="1835" y="6097"/>
                  </a:lnTo>
                  <a:lnTo>
                    <a:pt x="1835" y="9788"/>
                  </a:lnTo>
                  <a:lnTo>
                    <a:pt x="596" y="9788"/>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5"/>
          <p:cNvGrpSpPr/>
          <p:nvPr/>
        </p:nvGrpSpPr>
        <p:grpSpPr>
          <a:xfrm>
            <a:off x="3173527" y="2078761"/>
            <a:ext cx="366856" cy="366856"/>
            <a:chOff x="2799350" y="2798250"/>
            <a:chExt cx="260200" cy="260200"/>
          </a:xfrm>
        </p:grpSpPr>
        <p:sp>
          <p:nvSpPr>
            <p:cNvPr id="1098" name="Google Shape;1098;p35"/>
            <p:cNvSpPr/>
            <p:nvPr/>
          </p:nvSpPr>
          <p:spPr>
            <a:xfrm>
              <a:off x="2830325" y="2951250"/>
              <a:ext cx="45850" cy="45875"/>
            </a:xfrm>
            <a:custGeom>
              <a:avLst/>
              <a:gdLst/>
              <a:ahLst/>
              <a:cxnLst/>
              <a:rect l="l" t="t" r="r" b="b"/>
              <a:pathLst>
                <a:path w="1834" h="1835" extrusionOk="0">
                  <a:moveTo>
                    <a:pt x="929" y="1"/>
                  </a:moveTo>
                  <a:cubicBezTo>
                    <a:pt x="405" y="1"/>
                    <a:pt x="0" y="429"/>
                    <a:pt x="0" y="930"/>
                  </a:cubicBezTo>
                  <a:cubicBezTo>
                    <a:pt x="0" y="1430"/>
                    <a:pt x="405" y="1834"/>
                    <a:pt x="929" y="1834"/>
                  </a:cubicBezTo>
                  <a:cubicBezTo>
                    <a:pt x="1429" y="1834"/>
                    <a:pt x="1834" y="1430"/>
                    <a:pt x="1834" y="930"/>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5"/>
            <p:cNvSpPr/>
            <p:nvPr/>
          </p:nvSpPr>
          <p:spPr>
            <a:xfrm>
              <a:off x="2822575" y="2997100"/>
              <a:ext cx="61350" cy="61350"/>
            </a:xfrm>
            <a:custGeom>
              <a:avLst/>
              <a:gdLst/>
              <a:ahLst/>
              <a:cxnLst/>
              <a:rect l="l" t="t" r="r" b="b"/>
              <a:pathLst>
                <a:path w="2454" h="2454" extrusionOk="0">
                  <a:moveTo>
                    <a:pt x="1239" y="0"/>
                  </a:moveTo>
                  <a:cubicBezTo>
                    <a:pt x="548" y="0"/>
                    <a:pt x="1" y="548"/>
                    <a:pt x="1" y="1215"/>
                  </a:cubicBezTo>
                  <a:lnTo>
                    <a:pt x="24" y="1215"/>
                  </a:lnTo>
                  <a:lnTo>
                    <a:pt x="24" y="2453"/>
                  </a:lnTo>
                  <a:lnTo>
                    <a:pt x="2454" y="2453"/>
                  </a:lnTo>
                  <a:lnTo>
                    <a:pt x="2454" y="1215"/>
                  </a:lnTo>
                  <a:cubicBezTo>
                    <a:pt x="2454" y="548"/>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5"/>
            <p:cNvSpPr/>
            <p:nvPr/>
          </p:nvSpPr>
          <p:spPr>
            <a:xfrm>
              <a:off x="2906525" y="2951250"/>
              <a:ext cx="45875" cy="45875"/>
            </a:xfrm>
            <a:custGeom>
              <a:avLst/>
              <a:gdLst/>
              <a:ahLst/>
              <a:cxnLst/>
              <a:rect l="l" t="t" r="r" b="b"/>
              <a:pathLst>
                <a:path w="1835" h="1835" extrusionOk="0">
                  <a:moveTo>
                    <a:pt x="929" y="1"/>
                  </a:moveTo>
                  <a:cubicBezTo>
                    <a:pt x="405" y="1"/>
                    <a:pt x="1" y="429"/>
                    <a:pt x="1" y="930"/>
                  </a:cubicBezTo>
                  <a:cubicBezTo>
                    <a:pt x="1" y="1430"/>
                    <a:pt x="405" y="1834"/>
                    <a:pt x="929" y="1834"/>
                  </a:cubicBezTo>
                  <a:cubicBezTo>
                    <a:pt x="1429" y="1834"/>
                    <a:pt x="1834" y="1430"/>
                    <a:pt x="1834" y="930"/>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5"/>
            <p:cNvSpPr/>
            <p:nvPr/>
          </p:nvSpPr>
          <p:spPr>
            <a:xfrm>
              <a:off x="2898775" y="2997100"/>
              <a:ext cx="61350" cy="61350"/>
            </a:xfrm>
            <a:custGeom>
              <a:avLst/>
              <a:gdLst/>
              <a:ahLst/>
              <a:cxnLst/>
              <a:rect l="l" t="t" r="r" b="b"/>
              <a:pathLst>
                <a:path w="2454" h="2454" extrusionOk="0">
                  <a:moveTo>
                    <a:pt x="1239" y="0"/>
                  </a:moveTo>
                  <a:cubicBezTo>
                    <a:pt x="549" y="0"/>
                    <a:pt x="1" y="548"/>
                    <a:pt x="1" y="1215"/>
                  </a:cubicBezTo>
                  <a:lnTo>
                    <a:pt x="25" y="1215"/>
                  </a:lnTo>
                  <a:lnTo>
                    <a:pt x="25" y="2453"/>
                  </a:lnTo>
                  <a:lnTo>
                    <a:pt x="2454" y="2453"/>
                  </a:lnTo>
                  <a:lnTo>
                    <a:pt x="2454" y="1215"/>
                  </a:lnTo>
                  <a:cubicBezTo>
                    <a:pt x="2454" y="548"/>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5"/>
            <p:cNvSpPr/>
            <p:nvPr/>
          </p:nvSpPr>
          <p:spPr>
            <a:xfrm>
              <a:off x="2982725" y="2951250"/>
              <a:ext cx="45875" cy="45875"/>
            </a:xfrm>
            <a:custGeom>
              <a:avLst/>
              <a:gdLst/>
              <a:ahLst/>
              <a:cxnLst/>
              <a:rect l="l" t="t" r="r" b="b"/>
              <a:pathLst>
                <a:path w="1835" h="1835" extrusionOk="0">
                  <a:moveTo>
                    <a:pt x="930" y="1"/>
                  </a:moveTo>
                  <a:cubicBezTo>
                    <a:pt x="406" y="1"/>
                    <a:pt x="1" y="429"/>
                    <a:pt x="1" y="930"/>
                  </a:cubicBezTo>
                  <a:cubicBezTo>
                    <a:pt x="1" y="1430"/>
                    <a:pt x="406" y="1834"/>
                    <a:pt x="930" y="1834"/>
                  </a:cubicBezTo>
                  <a:cubicBezTo>
                    <a:pt x="1430" y="1834"/>
                    <a:pt x="1834" y="1430"/>
                    <a:pt x="1834" y="930"/>
                  </a:cubicBezTo>
                  <a:cubicBezTo>
                    <a:pt x="1834" y="429"/>
                    <a:pt x="1430"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5"/>
            <p:cNvSpPr/>
            <p:nvPr/>
          </p:nvSpPr>
          <p:spPr>
            <a:xfrm>
              <a:off x="2975000" y="2997100"/>
              <a:ext cx="61350" cy="61350"/>
            </a:xfrm>
            <a:custGeom>
              <a:avLst/>
              <a:gdLst/>
              <a:ahLst/>
              <a:cxnLst/>
              <a:rect l="l" t="t" r="r" b="b"/>
              <a:pathLst>
                <a:path w="2454" h="2454" extrusionOk="0">
                  <a:moveTo>
                    <a:pt x="1239" y="0"/>
                  </a:moveTo>
                  <a:cubicBezTo>
                    <a:pt x="548" y="0"/>
                    <a:pt x="0" y="548"/>
                    <a:pt x="0" y="1215"/>
                  </a:cubicBezTo>
                  <a:lnTo>
                    <a:pt x="24" y="1215"/>
                  </a:lnTo>
                  <a:lnTo>
                    <a:pt x="24" y="2453"/>
                  </a:lnTo>
                  <a:lnTo>
                    <a:pt x="2453" y="2453"/>
                  </a:lnTo>
                  <a:lnTo>
                    <a:pt x="2453" y="1215"/>
                  </a:lnTo>
                  <a:cubicBezTo>
                    <a:pt x="2453" y="548"/>
                    <a:pt x="1905"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5"/>
            <p:cNvSpPr/>
            <p:nvPr/>
          </p:nvSpPr>
          <p:spPr>
            <a:xfrm>
              <a:off x="2799350" y="2803000"/>
              <a:ext cx="92325" cy="125650"/>
            </a:xfrm>
            <a:custGeom>
              <a:avLst/>
              <a:gdLst/>
              <a:ahLst/>
              <a:cxnLst/>
              <a:rect l="l" t="t" r="r" b="b"/>
              <a:pathLst>
                <a:path w="3693" h="5026" extrusionOk="0">
                  <a:moveTo>
                    <a:pt x="3692" y="1"/>
                  </a:moveTo>
                  <a:lnTo>
                    <a:pt x="3692" y="1"/>
                  </a:lnTo>
                  <a:cubicBezTo>
                    <a:pt x="1525" y="668"/>
                    <a:pt x="1" y="2668"/>
                    <a:pt x="1" y="5026"/>
                  </a:cubicBezTo>
                  <a:lnTo>
                    <a:pt x="596" y="5026"/>
                  </a:lnTo>
                  <a:cubicBezTo>
                    <a:pt x="596" y="4526"/>
                    <a:pt x="1049" y="4121"/>
                    <a:pt x="1549" y="4121"/>
                  </a:cubicBezTo>
                  <a:cubicBezTo>
                    <a:pt x="2049" y="4121"/>
                    <a:pt x="2454" y="4526"/>
                    <a:pt x="2454" y="5026"/>
                  </a:cubicBezTo>
                  <a:lnTo>
                    <a:pt x="2454" y="4407"/>
                  </a:lnTo>
                  <a:cubicBezTo>
                    <a:pt x="2454" y="2573"/>
                    <a:pt x="2954" y="906"/>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2876150" y="2798250"/>
              <a:ext cx="45875" cy="130400"/>
            </a:xfrm>
            <a:custGeom>
              <a:avLst/>
              <a:gdLst/>
              <a:ahLst/>
              <a:cxnLst/>
              <a:rect l="l" t="t" r="r" b="b"/>
              <a:pathLst>
                <a:path w="1835" h="5216" extrusionOk="0">
                  <a:moveTo>
                    <a:pt x="1835" y="0"/>
                  </a:moveTo>
                  <a:cubicBezTo>
                    <a:pt x="811" y="334"/>
                    <a:pt x="1" y="2358"/>
                    <a:pt x="1" y="4597"/>
                  </a:cubicBezTo>
                  <a:lnTo>
                    <a:pt x="1" y="5216"/>
                  </a:lnTo>
                  <a:cubicBezTo>
                    <a:pt x="1" y="4716"/>
                    <a:pt x="406" y="4311"/>
                    <a:pt x="906" y="4311"/>
                  </a:cubicBezTo>
                  <a:cubicBezTo>
                    <a:pt x="1430" y="4311"/>
                    <a:pt x="1835" y="4716"/>
                    <a:pt x="1835" y="5216"/>
                  </a:cubicBez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a:off x="2937475" y="2798250"/>
              <a:ext cx="45275" cy="130400"/>
            </a:xfrm>
            <a:custGeom>
              <a:avLst/>
              <a:gdLst/>
              <a:ahLst/>
              <a:cxnLst/>
              <a:rect l="l" t="t" r="r" b="b"/>
              <a:pathLst>
                <a:path w="1811" h="5216" extrusionOk="0">
                  <a:moveTo>
                    <a:pt x="1" y="0"/>
                  </a:moveTo>
                  <a:lnTo>
                    <a:pt x="1" y="5216"/>
                  </a:lnTo>
                  <a:cubicBezTo>
                    <a:pt x="1" y="4716"/>
                    <a:pt x="406" y="4311"/>
                    <a:pt x="906" y="4311"/>
                  </a:cubicBezTo>
                  <a:cubicBezTo>
                    <a:pt x="1406" y="4311"/>
                    <a:pt x="1811" y="4716"/>
                    <a:pt x="1811" y="5216"/>
                  </a:cubicBezTo>
                  <a:lnTo>
                    <a:pt x="1811" y="4597"/>
                  </a:lnTo>
                  <a:cubicBezTo>
                    <a:pt x="1811" y="2358"/>
                    <a:pt x="1001"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a:off x="2967250" y="2803000"/>
              <a:ext cx="92300" cy="125650"/>
            </a:xfrm>
            <a:custGeom>
              <a:avLst/>
              <a:gdLst/>
              <a:ahLst/>
              <a:cxnLst/>
              <a:rect l="l" t="t" r="r" b="b"/>
              <a:pathLst>
                <a:path w="3692" h="5026" extrusionOk="0">
                  <a:moveTo>
                    <a:pt x="1" y="1"/>
                  </a:moveTo>
                  <a:lnTo>
                    <a:pt x="1" y="1"/>
                  </a:lnTo>
                  <a:cubicBezTo>
                    <a:pt x="763" y="906"/>
                    <a:pt x="1239" y="2573"/>
                    <a:pt x="1239" y="4407"/>
                  </a:cubicBezTo>
                  <a:lnTo>
                    <a:pt x="1239" y="5026"/>
                  </a:lnTo>
                  <a:cubicBezTo>
                    <a:pt x="1239" y="4526"/>
                    <a:pt x="1668" y="4121"/>
                    <a:pt x="2168" y="4121"/>
                  </a:cubicBezTo>
                  <a:cubicBezTo>
                    <a:pt x="2668" y="4121"/>
                    <a:pt x="3096" y="4526"/>
                    <a:pt x="3096" y="5026"/>
                  </a:cubicBezTo>
                  <a:lnTo>
                    <a:pt x="3692" y="5026"/>
                  </a:lnTo>
                  <a:cubicBezTo>
                    <a:pt x="3692" y="2692"/>
                    <a:pt x="2120" y="6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35"/>
          <p:cNvGrpSpPr/>
          <p:nvPr/>
        </p:nvGrpSpPr>
        <p:grpSpPr>
          <a:xfrm>
            <a:off x="719984" y="2078761"/>
            <a:ext cx="366856" cy="367702"/>
            <a:chOff x="1059125" y="2798250"/>
            <a:chExt cx="260200" cy="260800"/>
          </a:xfrm>
        </p:grpSpPr>
        <p:sp>
          <p:nvSpPr>
            <p:cNvPr id="1109" name="Google Shape;1109;p35"/>
            <p:cNvSpPr/>
            <p:nvPr/>
          </p:nvSpPr>
          <p:spPr>
            <a:xfrm>
              <a:off x="1212125" y="2800025"/>
              <a:ext cx="106000" cy="106000"/>
            </a:xfrm>
            <a:custGeom>
              <a:avLst/>
              <a:gdLst/>
              <a:ahLst/>
              <a:cxnLst/>
              <a:rect l="l" t="t" r="r" b="b"/>
              <a:pathLst>
                <a:path w="4240" h="4240" extrusionOk="0">
                  <a:moveTo>
                    <a:pt x="0" y="1"/>
                  </a:moveTo>
                  <a:lnTo>
                    <a:pt x="0" y="1263"/>
                  </a:lnTo>
                  <a:cubicBezTo>
                    <a:pt x="1453" y="1620"/>
                    <a:pt x="2620" y="2787"/>
                    <a:pt x="2953" y="4240"/>
                  </a:cubicBezTo>
                  <a:lnTo>
                    <a:pt x="4239" y="4240"/>
                  </a:lnTo>
                  <a:lnTo>
                    <a:pt x="4144" y="3859"/>
                  </a:lnTo>
                  <a:cubicBezTo>
                    <a:pt x="3668" y="2025"/>
                    <a:pt x="2215" y="572"/>
                    <a:pt x="382"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a:off x="1059125" y="2798250"/>
              <a:ext cx="260200" cy="260800"/>
            </a:xfrm>
            <a:custGeom>
              <a:avLst/>
              <a:gdLst/>
              <a:ahLst/>
              <a:cxnLst/>
              <a:rect l="l" t="t" r="r" b="b"/>
              <a:pathLst>
                <a:path w="10408" h="10432" extrusionOk="0">
                  <a:moveTo>
                    <a:pt x="5216" y="0"/>
                  </a:moveTo>
                  <a:cubicBezTo>
                    <a:pt x="2358" y="0"/>
                    <a:pt x="0" y="2358"/>
                    <a:pt x="0" y="5216"/>
                  </a:cubicBezTo>
                  <a:cubicBezTo>
                    <a:pt x="0" y="8074"/>
                    <a:pt x="2358" y="10431"/>
                    <a:pt x="5216" y="10431"/>
                  </a:cubicBezTo>
                  <a:cubicBezTo>
                    <a:pt x="8073" y="10431"/>
                    <a:pt x="10407" y="8074"/>
                    <a:pt x="10407" y="5216"/>
                  </a:cubicBezTo>
                  <a:lnTo>
                    <a:pt x="10407" y="4906"/>
                  </a:lnTo>
                  <a:lnTo>
                    <a:pt x="9193" y="4906"/>
                  </a:lnTo>
                  <a:lnTo>
                    <a:pt x="9193" y="5216"/>
                  </a:lnTo>
                  <a:cubicBezTo>
                    <a:pt x="9193" y="7407"/>
                    <a:pt x="7406" y="9169"/>
                    <a:pt x="5216" y="9169"/>
                  </a:cubicBezTo>
                  <a:cubicBezTo>
                    <a:pt x="3025" y="9169"/>
                    <a:pt x="1239" y="7407"/>
                    <a:pt x="1239" y="5216"/>
                  </a:cubicBezTo>
                  <a:cubicBezTo>
                    <a:pt x="1239" y="3025"/>
                    <a:pt x="3025" y="1239"/>
                    <a:pt x="5216" y="1239"/>
                  </a:cubicBezTo>
                  <a:lnTo>
                    <a:pt x="5525" y="1239"/>
                  </a:lnTo>
                  <a:lnTo>
                    <a:pt x="5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a:off x="1135925" y="2913150"/>
              <a:ext cx="23250" cy="61350"/>
            </a:xfrm>
            <a:custGeom>
              <a:avLst/>
              <a:gdLst/>
              <a:ahLst/>
              <a:cxnLst/>
              <a:rect l="l" t="t" r="r" b="b"/>
              <a:pathLst>
                <a:path w="930" h="2454" extrusionOk="0">
                  <a:moveTo>
                    <a:pt x="0" y="1"/>
                  </a:moveTo>
                  <a:lnTo>
                    <a:pt x="0" y="2454"/>
                  </a:lnTo>
                  <a:lnTo>
                    <a:pt x="929" y="2454"/>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a:off x="1174025" y="2898275"/>
              <a:ext cx="23250" cy="76225"/>
            </a:xfrm>
            <a:custGeom>
              <a:avLst/>
              <a:gdLst/>
              <a:ahLst/>
              <a:cxnLst/>
              <a:rect l="l" t="t" r="r" b="b"/>
              <a:pathLst>
                <a:path w="930" h="3049" extrusionOk="0">
                  <a:moveTo>
                    <a:pt x="0" y="0"/>
                  </a:moveTo>
                  <a:lnTo>
                    <a:pt x="0" y="3049"/>
                  </a:lnTo>
                  <a:lnTo>
                    <a:pt x="929" y="3049"/>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5"/>
            <p:cNvSpPr/>
            <p:nvPr/>
          </p:nvSpPr>
          <p:spPr>
            <a:xfrm>
              <a:off x="1212125" y="2882800"/>
              <a:ext cx="23250" cy="91700"/>
            </a:xfrm>
            <a:custGeom>
              <a:avLst/>
              <a:gdLst/>
              <a:ahLst/>
              <a:cxnLst/>
              <a:rect l="l" t="t" r="r" b="b"/>
              <a:pathLst>
                <a:path w="930" h="3668" extrusionOk="0">
                  <a:moveTo>
                    <a:pt x="0" y="0"/>
                  </a:moveTo>
                  <a:lnTo>
                    <a:pt x="0" y="3668"/>
                  </a:lnTo>
                  <a:lnTo>
                    <a:pt x="929" y="3668"/>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35"/>
          <p:cNvGrpSpPr/>
          <p:nvPr/>
        </p:nvGrpSpPr>
        <p:grpSpPr>
          <a:xfrm>
            <a:off x="1535047" y="2114855"/>
            <a:ext cx="366821" cy="295515"/>
            <a:chOff x="1637225" y="2823850"/>
            <a:chExt cx="260175" cy="209600"/>
          </a:xfrm>
        </p:grpSpPr>
        <p:sp>
          <p:nvSpPr>
            <p:cNvPr id="1115" name="Google Shape;1115;p35"/>
            <p:cNvSpPr/>
            <p:nvPr/>
          </p:nvSpPr>
          <p:spPr>
            <a:xfrm>
              <a:off x="1637225" y="2823850"/>
              <a:ext cx="56575" cy="57175"/>
            </a:xfrm>
            <a:custGeom>
              <a:avLst/>
              <a:gdLst/>
              <a:ahLst/>
              <a:cxnLst/>
              <a:rect l="l" t="t" r="r" b="b"/>
              <a:pathLst>
                <a:path w="2263" h="2287" extrusionOk="0">
                  <a:moveTo>
                    <a:pt x="1119" y="0"/>
                  </a:moveTo>
                  <a:lnTo>
                    <a:pt x="691" y="453"/>
                  </a:lnTo>
                  <a:lnTo>
                    <a:pt x="1096" y="834"/>
                  </a:lnTo>
                  <a:lnTo>
                    <a:pt x="0" y="834"/>
                  </a:lnTo>
                  <a:lnTo>
                    <a:pt x="0" y="1453"/>
                  </a:lnTo>
                  <a:lnTo>
                    <a:pt x="1096" y="1453"/>
                  </a:lnTo>
                  <a:lnTo>
                    <a:pt x="691" y="1834"/>
                  </a:lnTo>
                  <a:lnTo>
                    <a:pt x="1119" y="2287"/>
                  </a:lnTo>
                  <a:lnTo>
                    <a:pt x="2262" y="1144"/>
                  </a:lnTo>
                  <a:lnTo>
                    <a:pt x="1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a:off x="1637225" y="2913150"/>
              <a:ext cx="199450" cy="120300"/>
            </a:xfrm>
            <a:custGeom>
              <a:avLst/>
              <a:gdLst/>
              <a:ahLst/>
              <a:cxnLst/>
              <a:rect l="l" t="t" r="r" b="b"/>
              <a:pathLst>
                <a:path w="7978" h="4812" extrusionOk="0">
                  <a:moveTo>
                    <a:pt x="3048" y="1"/>
                  </a:moveTo>
                  <a:cubicBezTo>
                    <a:pt x="2810" y="1"/>
                    <a:pt x="2643" y="144"/>
                    <a:pt x="2524" y="310"/>
                  </a:cubicBezTo>
                  <a:lnTo>
                    <a:pt x="0" y="310"/>
                  </a:lnTo>
                  <a:lnTo>
                    <a:pt x="0" y="3978"/>
                  </a:lnTo>
                  <a:lnTo>
                    <a:pt x="1096" y="3978"/>
                  </a:lnTo>
                  <a:lnTo>
                    <a:pt x="691" y="4359"/>
                  </a:lnTo>
                  <a:lnTo>
                    <a:pt x="1119" y="4811"/>
                  </a:lnTo>
                  <a:lnTo>
                    <a:pt x="2262" y="3668"/>
                  </a:lnTo>
                  <a:lnTo>
                    <a:pt x="1119" y="2549"/>
                  </a:lnTo>
                  <a:lnTo>
                    <a:pt x="691" y="2977"/>
                  </a:lnTo>
                  <a:lnTo>
                    <a:pt x="1096" y="3358"/>
                  </a:lnTo>
                  <a:lnTo>
                    <a:pt x="595" y="3358"/>
                  </a:lnTo>
                  <a:lnTo>
                    <a:pt x="595" y="929"/>
                  </a:lnTo>
                  <a:lnTo>
                    <a:pt x="2524" y="929"/>
                  </a:lnTo>
                  <a:cubicBezTo>
                    <a:pt x="2643" y="1096"/>
                    <a:pt x="2810" y="1215"/>
                    <a:pt x="3048" y="1215"/>
                  </a:cubicBezTo>
                  <a:lnTo>
                    <a:pt x="7335" y="1215"/>
                  </a:lnTo>
                  <a:cubicBezTo>
                    <a:pt x="7668" y="1215"/>
                    <a:pt x="7930" y="977"/>
                    <a:pt x="7954" y="667"/>
                  </a:cubicBezTo>
                  <a:cubicBezTo>
                    <a:pt x="7978" y="310"/>
                    <a:pt x="7692" y="1"/>
                    <a:pt x="7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a:off x="1697350" y="2989350"/>
              <a:ext cx="139325" cy="30400"/>
            </a:xfrm>
            <a:custGeom>
              <a:avLst/>
              <a:gdLst/>
              <a:ahLst/>
              <a:cxnLst/>
              <a:rect l="l" t="t" r="r" b="b"/>
              <a:pathLst>
                <a:path w="5573" h="1216" extrusionOk="0">
                  <a:moveTo>
                    <a:pt x="643" y="1"/>
                  </a:moveTo>
                  <a:cubicBezTo>
                    <a:pt x="334" y="1"/>
                    <a:pt x="48" y="263"/>
                    <a:pt x="24" y="572"/>
                  </a:cubicBezTo>
                  <a:cubicBezTo>
                    <a:pt x="0" y="930"/>
                    <a:pt x="286" y="1215"/>
                    <a:pt x="643" y="1215"/>
                  </a:cubicBezTo>
                  <a:lnTo>
                    <a:pt x="4930" y="1215"/>
                  </a:lnTo>
                  <a:cubicBezTo>
                    <a:pt x="5263" y="1215"/>
                    <a:pt x="5525" y="977"/>
                    <a:pt x="5549" y="668"/>
                  </a:cubicBezTo>
                  <a:cubicBezTo>
                    <a:pt x="5573" y="310"/>
                    <a:pt x="5287" y="1"/>
                    <a:pt x="4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1697350" y="2836950"/>
              <a:ext cx="200050" cy="120275"/>
            </a:xfrm>
            <a:custGeom>
              <a:avLst/>
              <a:gdLst/>
              <a:ahLst/>
              <a:cxnLst/>
              <a:rect l="l" t="t" r="r" b="b"/>
              <a:pathLst>
                <a:path w="8002" h="4811" extrusionOk="0">
                  <a:moveTo>
                    <a:pt x="643" y="0"/>
                  </a:moveTo>
                  <a:cubicBezTo>
                    <a:pt x="334" y="0"/>
                    <a:pt x="48" y="262"/>
                    <a:pt x="24" y="572"/>
                  </a:cubicBezTo>
                  <a:cubicBezTo>
                    <a:pt x="0" y="929"/>
                    <a:pt x="286" y="1239"/>
                    <a:pt x="643" y="1239"/>
                  </a:cubicBezTo>
                  <a:lnTo>
                    <a:pt x="4954" y="1239"/>
                  </a:lnTo>
                  <a:cubicBezTo>
                    <a:pt x="5168" y="1239"/>
                    <a:pt x="5359" y="1096"/>
                    <a:pt x="5454" y="929"/>
                  </a:cubicBezTo>
                  <a:lnTo>
                    <a:pt x="7383" y="929"/>
                  </a:lnTo>
                  <a:lnTo>
                    <a:pt x="7383" y="3358"/>
                  </a:lnTo>
                  <a:lnTo>
                    <a:pt x="6907" y="3358"/>
                  </a:lnTo>
                  <a:lnTo>
                    <a:pt x="7288" y="2977"/>
                  </a:lnTo>
                  <a:lnTo>
                    <a:pt x="6859" y="2549"/>
                  </a:lnTo>
                  <a:lnTo>
                    <a:pt x="5740" y="3668"/>
                  </a:lnTo>
                  <a:lnTo>
                    <a:pt x="6859" y="4811"/>
                  </a:lnTo>
                  <a:lnTo>
                    <a:pt x="7288" y="4358"/>
                  </a:lnTo>
                  <a:lnTo>
                    <a:pt x="6907" y="3977"/>
                  </a:lnTo>
                  <a:lnTo>
                    <a:pt x="8002" y="3977"/>
                  </a:lnTo>
                  <a:lnTo>
                    <a:pt x="8002" y="310"/>
                  </a:lnTo>
                  <a:lnTo>
                    <a:pt x="5454" y="310"/>
                  </a:lnTo>
                  <a:cubicBezTo>
                    <a:pt x="5359" y="143"/>
                    <a:pt x="5168" y="24"/>
                    <a:pt x="4954" y="24"/>
                  </a:cubicBez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5"/>
          <p:cNvGrpSpPr/>
          <p:nvPr/>
        </p:nvGrpSpPr>
        <p:grpSpPr>
          <a:xfrm>
            <a:off x="7240454" y="1472716"/>
            <a:ext cx="366856" cy="366856"/>
            <a:chOff x="5683900" y="2368400"/>
            <a:chExt cx="260200" cy="260200"/>
          </a:xfrm>
        </p:grpSpPr>
        <p:sp>
          <p:nvSpPr>
            <p:cNvPr id="1120" name="Google Shape;1120;p35"/>
            <p:cNvSpPr/>
            <p:nvPr/>
          </p:nvSpPr>
          <p:spPr>
            <a:xfrm>
              <a:off x="5683900" y="2460075"/>
              <a:ext cx="260200" cy="168525"/>
            </a:xfrm>
            <a:custGeom>
              <a:avLst/>
              <a:gdLst/>
              <a:ahLst/>
              <a:cxnLst/>
              <a:rect l="l" t="t" r="r" b="b"/>
              <a:pathLst>
                <a:path w="10408" h="6741" extrusionOk="0">
                  <a:moveTo>
                    <a:pt x="1215" y="1"/>
                  </a:moveTo>
                  <a:cubicBezTo>
                    <a:pt x="548" y="1"/>
                    <a:pt x="0" y="549"/>
                    <a:pt x="0" y="1215"/>
                  </a:cubicBezTo>
                  <a:lnTo>
                    <a:pt x="0" y="3049"/>
                  </a:lnTo>
                  <a:lnTo>
                    <a:pt x="619" y="3049"/>
                  </a:lnTo>
                  <a:lnTo>
                    <a:pt x="619" y="6121"/>
                  </a:lnTo>
                  <a:lnTo>
                    <a:pt x="0" y="6121"/>
                  </a:lnTo>
                  <a:lnTo>
                    <a:pt x="0" y="6740"/>
                  </a:lnTo>
                  <a:lnTo>
                    <a:pt x="10407" y="6740"/>
                  </a:lnTo>
                  <a:lnTo>
                    <a:pt x="10407" y="6121"/>
                  </a:lnTo>
                  <a:lnTo>
                    <a:pt x="9788" y="6121"/>
                  </a:lnTo>
                  <a:lnTo>
                    <a:pt x="9788" y="1835"/>
                  </a:lnTo>
                  <a:lnTo>
                    <a:pt x="7954" y="1835"/>
                  </a:lnTo>
                  <a:lnTo>
                    <a:pt x="7954" y="6121"/>
                  </a:lnTo>
                  <a:lnTo>
                    <a:pt x="7335" y="6121"/>
                  </a:lnTo>
                  <a:lnTo>
                    <a:pt x="7335" y="3049"/>
                  </a:lnTo>
                  <a:lnTo>
                    <a:pt x="5501" y="3049"/>
                  </a:lnTo>
                  <a:lnTo>
                    <a:pt x="5501" y="6121"/>
                  </a:lnTo>
                  <a:lnTo>
                    <a:pt x="4906" y="6121"/>
                  </a:lnTo>
                  <a:lnTo>
                    <a:pt x="4906" y="4264"/>
                  </a:lnTo>
                  <a:lnTo>
                    <a:pt x="3072" y="4264"/>
                  </a:lnTo>
                  <a:lnTo>
                    <a:pt x="3072" y="6121"/>
                  </a:lnTo>
                  <a:lnTo>
                    <a:pt x="1834" y="6121"/>
                  </a:lnTo>
                  <a:lnTo>
                    <a:pt x="1834"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5806525" y="2399350"/>
              <a:ext cx="106600" cy="106600"/>
            </a:xfrm>
            <a:custGeom>
              <a:avLst/>
              <a:gdLst/>
              <a:ahLst/>
              <a:cxnLst/>
              <a:rect l="l" t="t" r="r" b="b"/>
              <a:pathLst>
                <a:path w="4264" h="4264" extrusionOk="0">
                  <a:moveTo>
                    <a:pt x="2120" y="1"/>
                  </a:moveTo>
                  <a:cubicBezTo>
                    <a:pt x="953" y="1"/>
                    <a:pt x="1" y="953"/>
                    <a:pt x="1" y="2120"/>
                  </a:cubicBezTo>
                  <a:cubicBezTo>
                    <a:pt x="1" y="3311"/>
                    <a:pt x="953" y="4264"/>
                    <a:pt x="2120" y="4264"/>
                  </a:cubicBezTo>
                  <a:cubicBezTo>
                    <a:pt x="3311" y="4264"/>
                    <a:pt x="4264" y="3311"/>
                    <a:pt x="4264" y="2120"/>
                  </a:cubicBezTo>
                  <a:lnTo>
                    <a:pt x="4264" y="1835"/>
                  </a:lnTo>
                  <a:lnTo>
                    <a:pt x="2430" y="1835"/>
                  </a:ln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a:off x="5882750" y="2368400"/>
              <a:ext cx="61350" cy="61350"/>
            </a:xfrm>
            <a:custGeom>
              <a:avLst/>
              <a:gdLst/>
              <a:ahLst/>
              <a:cxnLst/>
              <a:rect l="l" t="t" r="r" b="b"/>
              <a:pathLst>
                <a:path w="2454" h="2454" extrusionOk="0">
                  <a:moveTo>
                    <a:pt x="0" y="1"/>
                  </a:moveTo>
                  <a:lnTo>
                    <a:pt x="0" y="2453"/>
                  </a:lnTo>
                  <a:lnTo>
                    <a:pt x="2453" y="2453"/>
                  </a:lnTo>
                  <a:lnTo>
                    <a:pt x="2453" y="2144"/>
                  </a:lnTo>
                  <a:cubicBezTo>
                    <a:pt x="2453" y="977"/>
                    <a:pt x="1477"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a:off x="5691625" y="2414250"/>
              <a:ext cx="45275" cy="45850"/>
            </a:xfrm>
            <a:custGeom>
              <a:avLst/>
              <a:gdLst/>
              <a:ahLst/>
              <a:cxnLst/>
              <a:rect l="l" t="t" r="r" b="b"/>
              <a:pathLst>
                <a:path w="1811" h="1834" extrusionOk="0">
                  <a:moveTo>
                    <a:pt x="906" y="0"/>
                  </a:moveTo>
                  <a:cubicBezTo>
                    <a:pt x="406" y="0"/>
                    <a:pt x="1" y="429"/>
                    <a:pt x="1" y="929"/>
                  </a:cubicBezTo>
                  <a:cubicBezTo>
                    <a:pt x="1" y="1429"/>
                    <a:pt x="406" y="1834"/>
                    <a:pt x="906" y="1834"/>
                  </a:cubicBezTo>
                  <a:cubicBezTo>
                    <a:pt x="1406" y="1834"/>
                    <a:pt x="1811" y="1429"/>
                    <a:pt x="1811" y="929"/>
                  </a:cubicBezTo>
                  <a:cubicBezTo>
                    <a:pt x="1811" y="429"/>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35"/>
          <p:cNvGrpSpPr/>
          <p:nvPr/>
        </p:nvGrpSpPr>
        <p:grpSpPr>
          <a:xfrm>
            <a:off x="6441323" y="1472716"/>
            <a:ext cx="337495" cy="366856"/>
            <a:chOff x="5117100" y="2368400"/>
            <a:chExt cx="239375" cy="260200"/>
          </a:xfrm>
        </p:grpSpPr>
        <p:sp>
          <p:nvSpPr>
            <p:cNvPr id="1125" name="Google Shape;1125;p35"/>
            <p:cNvSpPr/>
            <p:nvPr/>
          </p:nvSpPr>
          <p:spPr>
            <a:xfrm>
              <a:off x="5117100" y="2368400"/>
              <a:ext cx="56600" cy="56575"/>
            </a:xfrm>
            <a:custGeom>
              <a:avLst/>
              <a:gdLst/>
              <a:ahLst/>
              <a:cxnLst/>
              <a:rect l="l" t="t" r="r" b="b"/>
              <a:pathLst>
                <a:path w="2264" h="2263" extrusionOk="0">
                  <a:moveTo>
                    <a:pt x="834" y="1"/>
                  </a:moveTo>
                  <a:lnTo>
                    <a:pt x="834" y="1072"/>
                  </a:lnTo>
                  <a:lnTo>
                    <a:pt x="429" y="691"/>
                  </a:lnTo>
                  <a:lnTo>
                    <a:pt x="1" y="1120"/>
                  </a:lnTo>
                  <a:lnTo>
                    <a:pt x="1120" y="2263"/>
                  </a:lnTo>
                  <a:lnTo>
                    <a:pt x="2263" y="1120"/>
                  </a:lnTo>
                  <a:lnTo>
                    <a:pt x="1834" y="691"/>
                  </a:lnTo>
                  <a:lnTo>
                    <a:pt x="1430" y="1072"/>
                  </a:ln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5299875" y="2368400"/>
              <a:ext cx="56600" cy="56575"/>
            </a:xfrm>
            <a:custGeom>
              <a:avLst/>
              <a:gdLst/>
              <a:ahLst/>
              <a:cxnLst/>
              <a:rect l="l" t="t" r="r" b="b"/>
              <a:pathLst>
                <a:path w="2264" h="2263" extrusionOk="0">
                  <a:moveTo>
                    <a:pt x="834" y="1"/>
                  </a:moveTo>
                  <a:lnTo>
                    <a:pt x="834" y="1072"/>
                  </a:lnTo>
                  <a:lnTo>
                    <a:pt x="429" y="691"/>
                  </a:lnTo>
                  <a:lnTo>
                    <a:pt x="1" y="1120"/>
                  </a:lnTo>
                  <a:lnTo>
                    <a:pt x="1144" y="2263"/>
                  </a:lnTo>
                  <a:lnTo>
                    <a:pt x="2263" y="1120"/>
                  </a:lnTo>
                  <a:lnTo>
                    <a:pt x="1834" y="691"/>
                  </a:lnTo>
                  <a:lnTo>
                    <a:pt x="1430" y="1072"/>
                  </a:ln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5229025" y="2444600"/>
              <a:ext cx="14925" cy="14925"/>
            </a:xfrm>
            <a:custGeom>
              <a:avLst/>
              <a:gdLst/>
              <a:ahLst/>
              <a:cxnLst/>
              <a:rect l="l" t="t" r="r" b="b"/>
              <a:pathLst>
                <a:path w="597" h="597" extrusionOk="0">
                  <a:moveTo>
                    <a:pt x="310" y="1"/>
                  </a:moveTo>
                  <a:cubicBezTo>
                    <a:pt x="144" y="1"/>
                    <a:pt x="1" y="120"/>
                    <a:pt x="1" y="310"/>
                  </a:cubicBezTo>
                  <a:cubicBezTo>
                    <a:pt x="1" y="477"/>
                    <a:pt x="144" y="596"/>
                    <a:pt x="310" y="596"/>
                  </a:cubicBezTo>
                  <a:cubicBezTo>
                    <a:pt x="477" y="596"/>
                    <a:pt x="596" y="477"/>
                    <a:pt x="596" y="310"/>
                  </a:cubicBezTo>
                  <a:cubicBezTo>
                    <a:pt x="596"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a:off x="5183200" y="2383275"/>
              <a:ext cx="107175" cy="107200"/>
            </a:xfrm>
            <a:custGeom>
              <a:avLst/>
              <a:gdLst/>
              <a:ahLst/>
              <a:cxnLst/>
              <a:rect l="l" t="t" r="r" b="b"/>
              <a:pathLst>
                <a:path w="4287" h="4288" extrusionOk="0">
                  <a:moveTo>
                    <a:pt x="2453" y="620"/>
                  </a:moveTo>
                  <a:lnTo>
                    <a:pt x="2453" y="1239"/>
                  </a:lnTo>
                  <a:lnTo>
                    <a:pt x="1834" y="1239"/>
                  </a:lnTo>
                  <a:lnTo>
                    <a:pt x="1834" y="620"/>
                  </a:lnTo>
                  <a:close/>
                  <a:moveTo>
                    <a:pt x="2143" y="1835"/>
                  </a:moveTo>
                  <a:cubicBezTo>
                    <a:pt x="2644" y="1835"/>
                    <a:pt x="3048" y="2239"/>
                    <a:pt x="3048" y="2763"/>
                  </a:cubicBezTo>
                  <a:cubicBezTo>
                    <a:pt x="3048" y="3263"/>
                    <a:pt x="2644" y="3668"/>
                    <a:pt x="2143" y="3668"/>
                  </a:cubicBezTo>
                  <a:cubicBezTo>
                    <a:pt x="1620" y="3668"/>
                    <a:pt x="1215" y="3263"/>
                    <a:pt x="1215" y="2763"/>
                  </a:cubicBezTo>
                  <a:cubicBezTo>
                    <a:pt x="1215" y="2239"/>
                    <a:pt x="1620" y="1835"/>
                    <a:pt x="2143" y="1835"/>
                  </a:cubicBezTo>
                  <a:close/>
                  <a:moveTo>
                    <a:pt x="0" y="1"/>
                  </a:moveTo>
                  <a:lnTo>
                    <a:pt x="0" y="4287"/>
                  </a:lnTo>
                  <a:lnTo>
                    <a:pt x="4287" y="4287"/>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a:off x="5137950" y="2505925"/>
              <a:ext cx="197675" cy="122675"/>
            </a:xfrm>
            <a:custGeom>
              <a:avLst/>
              <a:gdLst/>
              <a:ahLst/>
              <a:cxnLst/>
              <a:rect l="l" t="t" r="r" b="b"/>
              <a:pathLst>
                <a:path w="7907" h="4907" extrusionOk="0">
                  <a:moveTo>
                    <a:pt x="0" y="1"/>
                  </a:moveTo>
                  <a:lnTo>
                    <a:pt x="0" y="4883"/>
                  </a:lnTo>
                  <a:lnTo>
                    <a:pt x="0" y="4906"/>
                  </a:lnTo>
                  <a:lnTo>
                    <a:pt x="7907" y="4906"/>
                  </a:lnTo>
                  <a:lnTo>
                    <a:pt x="7907" y="4287"/>
                  </a:lnTo>
                  <a:lnTo>
                    <a:pt x="5478" y="4287"/>
                  </a:lnTo>
                  <a:lnTo>
                    <a:pt x="5478" y="596"/>
                  </a:lnTo>
                  <a:lnTo>
                    <a:pt x="7907" y="596"/>
                  </a:lnTo>
                  <a:lnTo>
                    <a:pt x="7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a:off x="5290350" y="2536300"/>
              <a:ext cx="60750" cy="61350"/>
            </a:xfrm>
            <a:custGeom>
              <a:avLst/>
              <a:gdLst/>
              <a:ahLst/>
              <a:cxnLst/>
              <a:rect l="l" t="t" r="r" b="b"/>
              <a:pathLst>
                <a:path w="2430" h="2454" extrusionOk="0">
                  <a:moveTo>
                    <a:pt x="1525" y="929"/>
                  </a:moveTo>
                  <a:lnTo>
                    <a:pt x="1525" y="1524"/>
                  </a:lnTo>
                  <a:lnTo>
                    <a:pt x="906" y="1524"/>
                  </a:lnTo>
                  <a:lnTo>
                    <a:pt x="906" y="929"/>
                  </a:lnTo>
                  <a:close/>
                  <a:moveTo>
                    <a:pt x="1" y="0"/>
                  </a:moveTo>
                  <a:lnTo>
                    <a:pt x="1" y="2453"/>
                  </a:lnTo>
                  <a:lnTo>
                    <a:pt x="1811" y="2453"/>
                  </a:lnTo>
                  <a:cubicBezTo>
                    <a:pt x="2144" y="2453"/>
                    <a:pt x="2430" y="2191"/>
                    <a:pt x="2430" y="1858"/>
                  </a:cubicBezTo>
                  <a:lnTo>
                    <a:pt x="2430" y="619"/>
                  </a:lnTo>
                  <a:cubicBezTo>
                    <a:pt x="2430" y="286"/>
                    <a:pt x="2144" y="0"/>
                    <a:pt x="1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5"/>
          <p:cNvGrpSpPr/>
          <p:nvPr/>
        </p:nvGrpSpPr>
        <p:grpSpPr>
          <a:xfrm>
            <a:off x="5627106" y="1471870"/>
            <a:ext cx="324066" cy="367808"/>
            <a:chOff x="4539600" y="2367800"/>
            <a:chExt cx="229850" cy="260875"/>
          </a:xfrm>
        </p:grpSpPr>
        <p:sp>
          <p:nvSpPr>
            <p:cNvPr id="1132" name="Google Shape;1132;p35"/>
            <p:cNvSpPr/>
            <p:nvPr/>
          </p:nvSpPr>
          <p:spPr>
            <a:xfrm>
              <a:off x="4646775" y="2491050"/>
              <a:ext cx="14900" cy="15500"/>
            </a:xfrm>
            <a:custGeom>
              <a:avLst/>
              <a:gdLst/>
              <a:ahLst/>
              <a:cxnLst/>
              <a:rect l="l" t="t" r="r" b="b"/>
              <a:pathLst>
                <a:path w="596" h="620" extrusionOk="0">
                  <a:moveTo>
                    <a:pt x="0" y="0"/>
                  </a:moveTo>
                  <a:lnTo>
                    <a:pt x="0"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a:off x="4539600" y="2367800"/>
              <a:ext cx="229850" cy="260875"/>
            </a:xfrm>
            <a:custGeom>
              <a:avLst/>
              <a:gdLst/>
              <a:ahLst/>
              <a:cxnLst/>
              <a:rect l="l" t="t" r="r" b="b"/>
              <a:pathLst>
                <a:path w="9194" h="10435" extrusionOk="0">
                  <a:moveTo>
                    <a:pt x="5502" y="4335"/>
                  </a:moveTo>
                  <a:lnTo>
                    <a:pt x="5502" y="6145"/>
                  </a:lnTo>
                  <a:lnTo>
                    <a:pt x="3668" y="6145"/>
                  </a:lnTo>
                  <a:lnTo>
                    <a:pt x="3668" y="4335"/>
                  </a:lnTo>
                  <a:close/>
                  <a:moveTo>
                    <a:pt x="929" y="1"/>
                  </a:moveTo>
                  <a:cubicBezTo>
                    <a:pt x="429" y="1"/>
                    <a:pt x="24" y="453"/>
                    <a:pt x="24" y="953"/>
                  </a:cubicBezTo>
                  <a:cubicBezTo>
                    <a:pt x="24" y="1358"/>
                    <a:pt x="286" y="1692"/>
                    <a:pt x="620" y="1811"/>
                  </a:cubicBezTo>
                  <a:lnTo>
                    <a:pt x="620" y="2287"/>
                  </a:lnTo>
                  <a:lnTo>
                    <a:pt x="1239" y="2906"/>
                  </a:lnTo>
                  <a:lnTo>
                    <a:pt x="1239" y="3692"/>
                  </a:lnTo>
                  <a:lnTo>
                    <a:pt x="2454" y="3692"/>
                  </a:lnTo>
                  <a:lnTo>
                    <a:pt x="2454" y="4311"/>
                  </a:lnTo>
                  <a:lnTo>
                    <a:pt x="24" y="4311"/>
                  </a:lnTo>
                  <a:lnTo>
                    <a:pt x="24" y="4930"/>
                  </a:lnTo>
                  <a:lnTo>
                    <a:pt x="2454" y="4930"/>
                  </a:lnTo>
                  <a:lnTo>
                    <a:pt x="2454" y="5549"/>
                  </a:lnTo>
                  <a:lnTo>
                    <a:pt x="24" y="5549"/>
                  </a:lnTo>
                  <a:lnTo>
                    <a:pt x="24" y="6169"/>
                  </a:lnTo>
                  <a:lnTo>
                    <a:pt x="2454" y="6169"/>
                  </a:lnTo>
                  <a:lnTo>
                    <a:pt x="2454" y="6764"/>
                  </a:lnTo>
                  <a:lnTo>
                    <a:pt x="1239" y="6764"/>
                  </a:lnTo>
                  <a:lnTo>
                    <a:pt x="1239" y="7550"/>
                  </a:lnTo>
                  <a:lnTo>
                    <a:pt x="620" y="8169"/>
                  </a:lnTo>
                  <a:lnTo>
                    <a:pt x="620" y="8645"/>
                  </a:lnTo>
                  <a:cubicBezTo>
                    <a:pt x="263" y="8788"/>
                    <a:pt x="1" y="9145"/>
                    <a:pt x="24" y="9574"/>
                  </a:cubicBezTo>
                  <a:cubicBezTo>
                    <a:pt x="48" y="10027"/>
                    <a:pt x="406" y="10384"/>
                    <a:pt x="858" y="10431"/>
                  </a:cubicBezTo>
                  <a:cubicBezTo>
                    <a:pt x="886" y="10434"/>
                    <a:pt x="914" y="10435"/>
                    <a:pt x="941" y="10435"/>
                  </a:cubicBezTo>
                  <a:cubicBezTo>
                    <a:pt x="1451" y="10435"/>
                    <a:pt x="1858" y="10024"/>
                    <a:pt x="1858" y="9526"/>
                  </a:cubicBezTo>
                  <a:cubicBezTo>
                    <a:pt x="1858" y="9122"/>
                    <a:pt x="1596" y="8788"/>
                    <a:pt x="1239" y="8645"/>
                  </a:cubicBezTo>
                  <a:lnTo>
                    <a:pt x="1239" y="8431"/>
                  </a:lnTo>
                  <a:lnTo>
                    <a:pt x="1858" y="7812"/>
                  </a:lnTo>
                  <a:lnTo>
                    <a:pt x="1858" y="7383"/>
                  </a:lnTo>
                  <a:lnTo>
                    <a:pt x="3668" y="7383"/>
                  </a:lnTo>
                  <a:lnTo>
                    <a:pt x="3668" y="7550"/>
                  </a:lnTo>
                  <a:lnTo>
                    <a:pt x="3073" y="8169"/>
                  </a:lnTo>
                  <a:lnTo>
                    <a:pt x="3073" y="8645"/>
                  </a:lnTo>
                  <a:cubicBezTo>
                    <a:pt x="2692" y="8788"/>
                    <a:pt x="2430" y="9145"/>
                    <a:pt x="2454" y="9574"/>
                  </a:cubicBezTo>
                  <a:cubicBezTo>
                    <a:pt x="2477" y="10027"/>
                    <a:pt x="2858" y="10384"/>
                    <a:pt x="3311" y="10431"/>
                  </a:cubicBezTo>
                  <a:cubicBezTo>
                    <a:pt x="3338" y="10434"/>
                    <a:pt x="3364" y="10435"/>
                    <a:pt x="3390" y="10435"/>
                  </a:cubicBezTo>
                  <a:cubicBezTo>
                    <a:pt x="3880" y="10435"/>
                    <a:pt x="4287" y="10024"/>
                    <a:pt x="4287" y="9526"/>
                  </a:cubicBezTo>
                  <a:cubicBezTo>
                    <a:pt x="4287" y="9122"/>
                    <a:pt x="4025" y="8788"/>
                    <a:pt x="3692" y="8645"/>
                  </a:cubicBezTo>
                  <a:lnTo>
                    <a:pt x="3692" y="8431"/>
                  </a:lnTo>
                  <a:lnTo>
                    <a:pt x="4287" y="7812"/>
                  </a:lnTo>
                  <a:lnTo>
                    <a:pt x="4287" y="7383"/>
                  </a:lnTo>
                  <a:lnTo>
                    <a:pt x="4906" y="7383"/>
                  </a:lnTo>
                  <a:lnTo>
                    <a:pt x="4906" y="7812"/>
                  </a:lnTo>
                  <a:lnTo>
                    <a:pt x="5502" y="8431"/>
                  </a:lnTo>
                  <a:lnTo>
                    <a:pt x="5502" y="8645"/>
                  </a:lnTo>
                  <a:cubicBezTo>
                    <a:pt x="5097" y="8788"/>
                    <a:pt x="4835" y="9193"/>
                    <a:pt x="4883" y="9622"/>
                  </a:cubicBezTo>
                  <a:cubicBezTo>
                    <a:pt x="4930" y="10027"/>
                    <a:pt x="5264" y="10360"/>
                    <a:pt x="5669" y="10408"/>
                  </a:cubicBezTo>
                  <a:cubicBezTo>
                    <a:pt x="5733" y="10421"/>
                    <a:pt x="5797" y="10427"/>
                    <a:pt x="5859" y="10427"/>
                  </a:cubicBezTo>
                  <a:cubicBezTo>
                    <a:pt x="6367" y="10427"/>
                    <a:pt x="6764" y="10014"/>
                    <a:pt x="6764" y="9526"/>
                  </a:cubicBezTo>
                  <a:cubicBezTo>
                    <a:pt x="6764" y="9122"/>
                    <a:pt x="6502" y="8788"/>
                    <a:pt x="6145" y="8645"/>
                  </a:cubicBezTo>
                  <a:lnTo>
                    <a:pt x="6145" y="8169"/>
                  </a:lnTo>
                  <a:lnTo>
                    <a:pt x="5502" y="7550"/>
                  </a:lnTo>
                  <a:lnTo>
                    <a:pt x="5502" y="7383"/>
                  </a:lnTo>
                  <a:lnTo>
                    <a:pt x="7359" y="7383"/>
                  </a:lnTo>
                  <a:lnTo>
                    <a:pt x="7359" y="7812"/>
                  </a:lnTo>
                  <a:lnTo>
                    <a:pt x="7979" y="8431"/>
                  </a:lnTo>
                  <a:lnTo>
                    <a:pt x="7979" y="8645"/>
                  </a:lnTo>
                  <a:cubicBezTo>
                    <a:pt x="7597" y="8788"/>
                    <a:pt x="7336" y="9145"/>
                    <a:pt x="7359" y="9574"/>
                  </a:cubicBezTo>
                  <a:cubicBezTo>
                    <a:pt x="7383" y="10027"/>
                    <a:pt x="7740" y="10384"/>
                    <a:pt x="8193" y="10431"/>
                  </a:cubicBezTo>
                  <a:cubicBezTo>
                    <a:pt x="8221" y="10434"/>
                    <a:pt x="8249" y="10435"/>
                    <a:pt x="8276" y="10435"/>
                  </a:cubicBezTo>
                  <a:cubicBezTo>
                    <a:pt x="8786" y="10435"/>
                    <a:pt x="9193" y="10024"/>
                    <a:pt x="9193" y="9526"/>
                  </a:cubicBezTo>
                  <a:cubicBezTo>
                    <a:pt x="9193" y="9122"/>
                    <a:pt x="8931" y="8788"/>
                    <a:pt x="8574" y="8645"/>
                  </a:cubicBezTo>
                  <a:lnTo>
                    <a:pt x="8574" y="8169"/>
                  </a:lnTo>
                  <a:lnTo>
                    <a:pt x="7979" y="7550"/>
                  </a:lnTo>
                  <a:lnTo>
                    <a:pt x="7979" y="6764"/>
                  </a:lnTo>
                  <a:lnTo>
                    <a:pt x="6740" y="6764"/>
                  </a:lnTo>
                  <a:lnTo>
                    <a:pt x="6740" y="6169"/>
                  </a:lnTo>
                  <a:lnTo>
                    <a:pt x="9193" y="6169"/>
                  </a:lnTo>
                  <a:lnTo>
                    <a:pt x="9193" y="5549"/>
                  </a:lnTo>
                  <a:lnTo>
                    <a:pt x="6740" y="5549"/>
                  </a:lnTo>
                  <a:lnTo>
                    <a:pt x="6740" y="4930"/>
                  </a:lnTo>
                  <a:lnTo>
                    <a:pt x="9193" y="4930"/>
                  </a:lnTo>
                  <a:lnTo>
                    <a:pt x="9193" y="4311"/>
                  </a:lnTo>
                  <a:lnTo>
                    <a:pt x="6740" y="4311"/>
                  </a:lnTo>
                  <a:lnTo>
                    <a:pt x="6740" y="3692"/>
                  </a:lnTo>
                  <a:lnTo>
                    <a:pt x="7955" y="3692"/>
                  </a:lnTo>
                  <a:lnTo>
                    <a:pt x="7955" y="2906"/>
                  </a:lnTo>
                  <a:lnTo>
                    <a:pt x="8574" y="2287"/>
                  </a:lnTo>
                  <a:lnTo>
                    <a:pt x="8574" y="1811"/>
                  </a:lnTo>
                  <a:cubicBezTo>
                    <a:pt x="8931" y="1692"/>
                    <a:pt x="9169" y="1358"/>
                    <a:pt x="9169" y="953"/>
                  </a:cubicBezTo>
                  <a:cubicBezTo>
                    <a:pt x="9169" y="453"/>
                    <a:pt x="8764" y="1"/>
                    <a:pt x="8264" y="1"/>
                  </a:cubicBezTo>
                  <a:cubicBezTo>
                    <a:pt x="7764" y="1"/>
                    <a:pt x="7336" y="453"/>
                    <a:pt x="7336" y="953"/>
                  </a:cubicBezTo>
                  <a:cubicBezTo>
                    <a:pt x="7336" y="1358"/>
                    <a:pt x="7597" y="1692"/>
                    <a:pt x="7955" y="1811"/>
                  </a:cubicBezTo>
                  <a:lnTo>
                    <a:pt x="7955" y="2049"/>
                  </a:lnTo>
                  <a:lnTo>
                    <a:pt x="7336" y="2644"/>
                  </a:lnTo>
                  <a:lnTo>
                    <a:pt x="7336" y="3097"/>
                  </a:lnTo>
                  <a:lnTo>
                    <a:pt x="5502" y="3097"/>
                  </a:lnTo>
                  <a:lnTo>
                    <a:pt x="5502" y="2906"/>
                  </a:lnTo>
                  <a:lnTo>
                    <a:pt x="6121" y="2287"/>
                  </a:lnTo>
                  <a:lnTo>
                    <a:pt x="6121" y="1811"/>
                  </a:lnTo>
                  <a:cubicBezTo>
                    <a:pt x="6502" y="1692"/>
                    <a:pt x="6764" y="1358"/>
                    <a:pt x="6764" y="953"/>
                  </a:cubicBezTo>
                  <a:cubicBezTo>
                    <a:pt x="6764" y="453"/>
                    <a:pt x="6335" y="1"/>
                    <a:pt x="5811" y="1"/>
                  </a:cubicBezTo>
                  <a:cubicBezTo>
                    <a:pt x="5287" y="1"/>
                    <a:pt x="4883" y="453"/>
                    <a:pt x="4883" y="953"/>
                  </a:cubicBezTo>
                  <a:cubicBezTo>
                    <a:pt x="4883" y="1358"/>
                    <a:pt x="5145" y="1692"/>
                    <a:pt x="5502" y="1811"/>
                  </a:cubicBezTo>
                  <a:lnTo>
                    <a:pt x="5502" y="2049"/>
                  </a:lnTo>
                  <a:lnTo>
                    <a:pt x="4883" y="2644"/>
                  </a:lnTo>
                  <a:lnTo>
                    <a:pt x="4883" y="3097"/>
                  </a:lnTo>
                  <a:lnTo>
                    <a:pt x="4287" y="3097"/>
                  </a:lnTo>
                  <a:lnTo>
                    <a:pt x="4287" y="2644"/>
                  </a:lnTo>
                  <a:lnTo>
                    <a:pt x="3668" y="2049"/>
                  </a:lnTo>
                  <a:lnTo>
                    <a:pt x="3668" y="1811"/>
                  </a:lnTo>
                  <a:cubicBezTo>
                    <a:pt x="4025" y="1692"/>
                    <a:pt x="4287" y="1358"/>
                    <a:pt x="4287" y="953"/>
                  </a:cubicBezTo>
                  <a:cubicBezTo>
                    <a:pt x="4287" y="453"/>
                    <a:pt x="3882" y="1"/>
                    <a:pt x="3359" y="1"/>
                  </a:cubicBezTo>
                  <a:cubicBezTo>
                    <a:pt x="2858" y="1"/>
                    <a:pt x="2454" y="453"/>
                    <a:pt x="2454" y="953"/>
                  </a:cubicBezTo>
                  <a:cubicBezTo>
                    <a:pt x="2454" y="1358"/>
                    <a:pt x="2716" y="1692"/>
                    <a:pt x="3073" y="1811"/>
                  </a:cubicBezTo>
                  <a:lnTo>
                    <a:pt x="3073" y="2287"/>
                  </a:lnTo>
                  <a:lnTo>
                    <a:pt x="3668" y="2906"/>
                  </a:lnTo>
                  <a:lnTo>
                    <a:pt x="3668" y="3097"/>
                  </a:lnTo>
                  <a:lnTo>
                    <a:pt x="1858" y="3097"/>
                  </a:lnTo>
                  <a:lnTo>
                    <a:pt x="1858" y="2644"/>
                  </a:lnTo>
                  <a:lnTo>
                    <a:pt x="1239" y="2049"/>
                  </a:lnTo>
                  <a:lnTo>
                    <a:pt x="1239" y="1811"/>
                  </a:lnTo>
                  <a:cubicBezTo>
                    <a:pt x="1596" y="1692"/>
                    <a:pt x="1858" y="1358"/>
                    <a:pt x="1858" y="953"/>
                  </a:cubicBezTo>
                  <a:cubicBezTo>
                    <a:pt x="1858" y="453"/>
                    <a:pt x="1430"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35"/>
          <p:cNvGrpSpPr/>
          <p:nvPr/>
        </p:nvGrpSpPr>
        <p:grpSpPr>
          <a:xfrm>
            <a:off x="4793573" y="1483643"/>
            <a:ext cx="366856" cy="344157"/>
            <a:chOff x="3948400" y="2376150"/>
            <a:chExt cx="260200" cy="244100"/>
          </a:xfrm>
        </p:grpSpPr>
        <p:sp>
          <p:nvSpPr>
            <p:cNvPr id="1135" name="Google Shape;1135;p35"/>
            <p:cNvSpPr/>
            <p:nvPr/>
          </p:nvSpPr>
          <p:spPr>
            <a:xfrm>
              <a:off x="4017475" y="2574400"/>
              <a:ext cx="122075" cy="45850"/>
            </a:xfrm>
            <a:custGeom>
              <a:avLst/>
              <a:gdLst/>
              <a:ahLst/>
              <a:cxnLst/>
              <a:rect l="l" t="t" r="r" b="b"/>
              <a:pathLst>
                <a:path w="4883" h="1834" extrusionOk="0">
                  <a:moveTo>
                    <a:pt x="905" y="0"/>
                  </a:moveTo>
                  <a:lnTo>
                    <a:pt x="905" y="310"/>
                  </a:lnTo>
                  <a:cubicBezTo>
                    <a:pt x="905" y="810"/>
                    <a:pt x="500" y="1215"/>
                    <a:pt x="0" y="1215"/>
                  </a:cubicBezTo>
                  <a:lnTo>
                    <a:pt x="0" y="1834"/>
                  </a:lnTo>
                  <a:lnTo>
                    <a:pt x="4882" y="1834"/>
                  </a:lnTo>
                  <a:lnTo>
                    <a:pt x="4882" y="1215"/>
                  </a:lnTo>
                  <a:cubicBezTo>
                    <a:pt x="4382" y="1215"/>
                    <a:pt x="3954" y="810"/>
                    <a:pt x="3954" y="310"/>
                  </a:cubicBezTo>
                  <a:lnTo>
                    <a:pt x="3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4025200" y="2415425"/>
              <a:ext cx="45875" cy="29200"/>
            </a:xfrm>
            <a:custGeom>
              <a:avLst/>
              <a:gdLst/>
              <a:ahLst/>
              <a:cxnLst/>
              <a:rect l="l" t="t" r="r" b="b"/>
              <a:pathLst>
                <a:path w="1835" h="1168" extrusionOk="0">
                  <a:moveTo>
                    <a:pt x="1835" y="1"/>
                  </a:moveTo>
                  <a:cubicBezTo>
                    <a:pt x="1120" y="48"/>
                    <a:pt x="501" y="334"/>
                    <a:pt x="1" y="739"/>
                  </a:cubicBezTo>
                  <a:lnTo>
                    <a:pt x="430" y="1168"/>
                  </a:lnTo>
                  <a:cubicBezTo>
                    <a:pt x="811" y="858"/>
                    <a:pt x="1287" y="644"/>
                    <a:pt x="1835" y="596"/>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3994850" y="2444600"/>
              <a:ext cx="30375" cy="45875"/>
            </a:xfrm>
            <a:custGeom>
              <a:avLst/>
              <a:gdLst/>
              <a:ahLst/>
              <a:cxnLst/>
              <a:rect l="l" t="t" r="r" b="b"/>
              <a:pathLst>
                <a:path w="1215" h="1835" extrusionOk="0">
                  <a:moveTo>
                    <a:pt x="786" y="1"/>
                  </a:moveTo>
                  <a:cubicBezTo>
                    <a:pt x="358" y="525"/>
                    <a:pt x="72" y="1144"/>
                    <a:pt x="0" y="1834"/>
                  </a:cubicBezTo>
                  <a:lnTo>
                    <a:pt x="620" y="1834"/>
                  </a:lnTo>
                  <a:cubicBezTo>
                    <a:pt x="667" y="1311"/>
                    <a:pt x="882" y="834"/>
                    <a:pt x="1215" y="429"/>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4085950" y="2415425"/>
              <a:ext cx="45850" cy="29200"/>
            </a:xfrm>
            <a:custGeom>
              <a:avLst/>
              <a:gdLst/>
              <a:ahLst/>
              <a:cxnLst/>
              <a:rect l="l" t="t" r="r" b="b"/>
              <a:pathLst>
                <a:path w="1834" h="1168" extrusionOk="0">
                  <a:moveTo>
                    <a:pt x="0" y="1"/>
                  </a:moveTo>
                  <a:lnTo>
                    <a:pt x="0" y="596"/>
                  </a:lnTo>
                  <a:cubicBezTo>
                    <a:pt x="524" y="668"/>
                    <a:pt x="1000" y="858"/>
                    <a:pt x="1405" y="1168"/>
                  </a:cubicBezTo>
                  <a:lnTo>
                    <a:pt x="1834" y="739"/>
                  </a:lnTo>
                  <a:cubicBezTo>
                    <a:pt x="1334" y="334"/>
                    <a:pt x="6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3948400" y="2376150"/>
              <a:ext cx="260200" cy="183375"/>
            </a:xfrm>
            <a:custGeom>
              <a:avLst/>
              <a:gdLst/>
              <a:ahLst/>
              <a:cxnLst/>
              <a:rect l="l" t="t" r="r" b="b"/>
              <a:pathLst>
                <a:path w="10408" h="7335" extrusionOk="0">
                  <a:moveTo>
                    <a:pt x="6216" y="3453"/>
                  </a:moveTo>
                  <a:lnTo>
                    <a:pt x="6645" y="3882"/>
                  </a:lnTo>
                  <a:lnTo>
                    <a:pt x="5931" y="4572"/>
                  </a:lnTo>
                  <a:lnTo>
                    <a:pt x="6717" y="4572"/>
                  </a:lnTo>
                  <a:lnTo>
                    <a:pt x="6717" y="5192"/>
                  </a:lnTo>
                  <a:lnTo>
                    <a:pt x="3668" y="5192"/>
                  </a:lnTo>
                  <a:lnTo>
                    <a:pt x="3668" y="4572"/>
                  </a:lnTo>
                  <a:lnTo>
                    <a:pt x="5073" y="4572"/>
                  </a:lnTo>
                  <a:lnTo>
                    <a:pt x="6216" y="3453"/>
                  </a:lnTo>
                  <a:close/>
                  <a:moveTo>
                    <a:pt x="5192" y="929"/>
                  </a:moveTo>
                  <a:cubicBezTo>
                    <a:pt x="7383" y="929"/>
                    <a:pt x="9146" y="2691"/>
                    <a:pt x="9146" y="4882"/>
                  </a:cubicBezTo>
                  <a:lnTo>
                    <a:pt x="9146" y="5192"/>
                  </a:lnTo>
                  <a:lnTo>
                    <a:pt x="7336" y="5192"/>
                  </a:lnTo>
                  <a:lnTo>
                    <a:pt x="7336" y="4882"/>
                  </a:lnTo>
                  <a:cubicBezTo>
                    <a:pt x="7336" y="3715"/>
                    <a:pt x="6359" y="2763"/>
                    <a:pt x="5192" y="2763"/>
                  </a:cubicBezTo>
                  <a:cubicBezTo>
                    <a:pt x="4026" y="2763"/>
                    <a:pt x="3073" y="3715"/>
                    <a:pt x="3073" y="4882"/>
                  </a:cubicBezTo>
                  <a:lnTo>
                    <a:pt x="3073" y="5192"/>
                  </a:lnTo>
                  <a:lnTo>
                    <a:pt x="1239" y="5192"/>
                  </a:lnTo>
                  <a:lnTo>
                    <a:pt x="1239" y="4882"/>
                  </a:lnTo>
                  <a:cubicBezTo>
                    <a:pt x="1239" y="2691"/>
                    <a:pt x="3002" y="929"/>
                    <a:pt x="5192" y="929"/>
                  </a:cubicBezTo>
                  <a:close/>
                  <a:moveTo>
                    <a:pt x="3073" y="5811"/>
                  </a:moveTo>
                  <a:lnTo>
                    <a:pt x="3073" y="6406"/>
                  </a:lnTo>
                  <a:lnTo>
                    <a:pt x="1858" y="6406"/>
                  </a:lnTo>
                  <a:lnTo>
                    <a:pt x="1858" y="5811"/>
                  </a:lnTo>
                  <a:close/>
                  <a:moveTo>
                    <a:pt x="4907" y="5811"/>
                  </a:moveTo>
                  <a:lnTo>
                    <a:pt x="4907" y="6406"/>
                  </a:lnTo>
                  <a:lnTo>
                    <a:pt x="3668" y="6406"/>
                  </a:lnTo>
                  <a:lnTo>
                    <a:pt x="3668" y="5811"/>
                  </a:lnTo>
                  <a:close/>
                  <a:moveTo>
                    <a:pt x="6717" y="5811"/>
                  </a:moveTo>
                  <a:lnTo>
                    <a:pt x="6717" y="6406"/>
                  </a:lnTo>
                  <a:lnTo>
                    <a:pt x="5502" y="6406"/>
                  </a:lnTo>
                  <a:lnTo>
                    <a:pt x="5502" y="5811"/>
                  </a:lnTo>
                  <a:close/>
                  <a:moveTo>
                    <a:pt x="8550" y="5811"/>
                  </a:moveTo>
                  <a:lnTo>
                    <a:pt x="8550" y="6406"/>
                  </a:lnTo>
                  <a:lnTo>
                    <a:pt x="7336" y="6406"/>
                  </a:lnTo>
                  <a:lnTo>
                    <a:pt x="7336" y="5811"/>
                  </a:lnTo>
                  <a:close/>
                  <a:moveTo>
                    <a:pt x="1" y="0"/>
                  </a:moveTo>
                  <a:lnTo>
                    <a:pt x="1" y="7335"/>
                  </a:lnTo>
                  <a:lnTo>
                    <a:pt x="10408" y="7335"/>
                  </a:lnTo>
                  <a:lnTo>
                    <a:pt x="10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4131775" y="2444600"/>
              <a:ext cx="30400" cy="45875"/>
            </a:xfrm>
            <a:custGeom>
              <a:avLst/>
              <a:gdLst/>
              <a:ahLst/>
              <a:cxnLst/>
              <a:rect l="l" t="t" r="r" b="b"/>
              <a:pathLst>
                <a:path w="1216" h="1835" extrusionOk="0">
                  <a:moveTo>
                    <a:pt x="429" y="1"/>
                  </a:moveTo>
                  <a:lnTo>
                    <a:pt x="1" y="429"/>
                  </a:lnTo>
                  <a:cubicBezTo>
                    <a:pt x="310" y="834"/>
                    <a:pt x="525" y="1311"/>
                    <a:pt x="596" y="1834"/>
                  </a:cubicBezTo>
                  <a:lnTo>
                    <a:pt x="1215" y="1834"/>
                  </a:lnTo>
                  <a:cubicBezTo>
                    <a:pt x="1144" y="1144"/>
                    <a:pt x="858" y="525"/>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5"/>
          <p:cNvGrpSpPr/>
          <p:nvPr/>
        </p:nvGrpSpPr>
        <p:grpSpPr>
          <a:xfrm>
            <a:off x="3987744" y="1472716"/>
            <a:ext cx="366856" cy="366856"/>
            <a:chOff x="3376850" y="2368400"/>
            <a:chExt cx="260200" cy="260200"/>
          </a:xfrm>
        </p:grpSpPr>
        <p:sp>
          <p:nvSpPr>
            <p:cNvPr id="1142" name="Google Shape;1142;p35"/>
            <p:cNvSpPr/>
            <p:nvPr/>
          </p:nvSpPr>
          <p:spPr>
            <a:xfrm>
              <a:off x="3376850" y="2368400"/>
              <a:ext cx="167925" cy="167925"/>
            </a:xfrm>
            <a:custGeom>
              <a:avLst/>
              <a:gdLst/>
              <a:ahLst/>
              <a:cxnLst/>
              <a:rect l="l" t="t" r="r" b="b"/>
              <a:pathLst>
                <a:path w="6717" h="6717" extrusionOk="0">
                  <a:moveTo>
                    <a:pt x="3383" y="1"/>
                  </a:moveTo>
                  <a:cubicBezTo>
                    <a:pt x="1525" y="1"/>
                    <a:pt x="1" y="1525"/>
                    <a:pt x="1" y="3358"/>
                  </a:cubicBezTo>
                  <a:cubicBezTo>
                    <a:pt x="1" y="5216"/>
                    <a:pt x="1525" y="6716"/>
                    <a:pt x="3383" y="6716"/>
                  </a:cubicBezTo>
                  <a:cubicBezTo>
                    <a:pt x="5121" y="6716"/>
                    <a:pt x="6550" y="5383"/>
                    <a:pt x="6717" y="3668"/>
                  </a:cubicBezTo>
                  <a:lnTo>
                    <a:pt x="5478" y="3668"/>
                  </a:lnTo>
                  <a:cubicBezTo>
                    <a:pt x="5335" y="4692"/>
                    <a:pt x="4454" y="5502"/>
                    <a:pt x="3383" y="5502"/>
                  </a:cubicBezTo>
                  <a:cubicBezTo>
                    <a:pt x="2192" y="5502"/>
                    <a:pt x="1239" y="4549"/>
                    <a:pt x="1239" y="3358"/>
                  </a:cubicBezTo>
                  <a:cubicBezTo>
                    <a:pt x="1239" y="2191"/>
                    <a:pt x="2192" y="1239"/>
                    <a:pt x="3383" y="1239"/>
                  </a:cubicBezTo>
                  <a:cubicBezTo>
                    <a:pt x="4454" y="1239"/>
                    <a:pt x="5335" y="2025"/>
                    <a:pt x="5478" y="3049"/>
                  </a:cubicBezTo>
                  <a:lnTo>
                    <a:pt x="6717" y="3049"/>
                  </a:lnTo>
                  <a:cubicBezTo>
                    <a:pt x="6550" y="1358"/>
                    <a:pt x="5121"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3422700" y="2414250"/>
              <a:ext cx="75650" cy="76225"/>
            </a:xfrm>
            <a:custGeom>
              <a:avLst/>
              <a:gdLst/>
              <a:ahLst/>
              <a:cxnLst/>
              <a:rect l="l" t="t" r="r" b="b"/>
              <a:pathLst>
                <a:path w="3026" h="3049" extrusionOk="0">
                  <a:moveTo>
                    <a:pt x="1525" y="0"/>
                  </a:moveTo>
                  <a:cubicBezTo>
                    <a:pt x="691" y="0"/>
                    <a:pt x="1" y="691"/>
                    <a:pt x="1" y="1524"/>
                  </a:cubicBezTo>
                  <a:cubicBezTo>
                    <a:pt x="1" y="2382"/>
                    <a:pt x="691" y="3048"/>
                    <a:pt x="1525" y="3048"/>
                  </a:cubicBezTo>
                  <a:cubicBezTo>
                    <a:pt x="2263" y="3048"/>
                    <a:pt x="2882" y="2525"/>
                    <a:pt x="3025" y="1834"/>
                  </a:cubicBezTo>
                  <a:lnTo>
                    <a:pt x="2406" y="1834"/>
                  </a:lnTo>
                  <a:cubicBezTo>
                    <a:pt x="2263" y="2191"/>
                    <a:pt x="1930" y="2453"/>
                    <a:pt x="1525" y="2453"/>
                  </a:cubicBezTo>
                  <a:cubicBezTo>
                    <a:pt x="1025" y="2453"/>
                    <a:pt x="620" y="2048"/>
                    <a:pt x="620" y="1524"/>
                  </a:cubicBezTo>
                  <a:cubicBezTo>
                    <a:pt x="620" y="1024"/>
                    <a:pt x="1025" y="619"/>
                    <a:pt x="1525" y="619"/>
                  </a:cubicBezTo>
                  <a:cubicBezTo>
                    <a:pt x="1930" y="619"/>
                    <a:pt x="2263" y="881"/>
                    <a:pt x="2406" y="1239"/>
                  </a:cubicBezTo>
                  <a:lnTo>
                    <a:pt x="3025" y="1239"/>
                  </a:lnTo>
                  <a:cubicBezTo>
                    <a:pt x="2882" y="524"/>
                    <a:pt x="2263"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3453675" y="2444600"/>
              <a:ext cx="14900" cy="15500"/>
            </a:xfrm>
            <a:custGeom>
              <a:avLst/>
              <a:gdLst/>
              <a:ahLst/>
              <a:cxnLst/>
              <a:rect l="l" t="t" r="r" b="b"/>
              <a:pathLst>
                <a:path w="596" h="620" extrusionOk="0">
                  <a:moveTo>
                    <a:pt x="286" y="1"/>
                  </a:moveTo>
                  <a:cubicBezTo>
                    <a:pt x="119" y="1"/>
                    <a:pt x="0" y="144"/>
                    <a:pt x="0" y="310"/>
                  </a:cubicBezTo>
                  <a:cubicBezTo>
                    <a:pt x="0" y="477"/>
                    <a:pt x="119" y="620"/>
                    <a:pt x="286" y="620"/>
                  </a:cubicBezTo>
                  <a:cubicBezTo>
                    <a:pt x="476" y="620"/>
                    <a:pt x="595" y="477"/>
                    <a:pt x="595" y="310"/>
                  </a:cubicBezTo>
                  <a:cubicBezTo>
                    <a:pt x="595" y="144"/>
                    <a:pt x="47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3544750" y="2429725"/>
              <a:ext cx="92300" cy="45875"/>
            </a:xfrm>
            <a:custGeom>
              <a:avLst/>
              <a:gdLst/>
              <a:ahLst/>
              <a:cxnLst/>
              <a:rect l="l" t="t" r="r" b="b"/>
              <a:pathLst>
                <a:path w="3692" h="1835" extrusionOk="0">
                  <a:moveTo>
                    <a:pt x="1406" y="0"/>
                  </a:moveTo>
                  <a:lnTo>
                    <a:pt x="787" y="620"/>
                  </a:lnTo>
                  <a:lnTo>
                    <a:pt x="1" y="620"/>
                  </a:lnTo>
                  <a:cubicBezTo>
                    <a:pt x="1" y="715"/>
                    <a:pt x="1" y="810"/>
                    <a:pt x="1" y="905"/>
                  </a:cubicBezTo>
                  <a:cubicBezTo>
                    <a:pt x="1" y="1024"/>
                    <a:pt x="1" y="1120"/>
                    <a:pt x="1" y="1215"/>
                  </a:cubicBezTo>
                  <a:lnTo>
                    <a:pt x="787" y="1215"/>
                  </a:lnTo>
                  <a:lnTo>
                    <a:pt x="1406" y="1834"/>
                  </a:lnTo>
                  <a:lnTo>
                    <a:pt x="3692" y="1834"/>
                  </a:lnTo>
                  <a:lnTo>
                    <a:pt x="3692" y="1215"/>
                  </a:lnTo>
                  <a:cubicBezTo>
                    <a:pt x="3525" y="1215"/>
                    <a:pt x="3382" y="1072"/>
                    <a:pt x="3382" y="905"/>
                  </a:cubicBezTo>
                  <a:cubicBezTo>
                    <a:pt x="3382" y="739"/>
                    <a:pt x="3525" y="620"/>
                    <a:pt x="3692" y="620"/>
                  </a:cubicBez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3514400" y="2521400"/>
              <a:ext cx="122650" cy="61350"/>
            </a:xfrm>
            <a:custGeom>
              <a:avLst/>
              <a:gdLst/>
              <a:ahLst/>
              <a:cxnLst/>
              <a:rect l="l" t="t" r="r" b="b"/>
              <a:pathLst>
                <a:path w="4906" h="2454" extrusionOk="0">
                  <a:moveTo>
                    <a:pt x="3048" y="596"/>
                  </a:moveTo>
                  <a:lnTo>
                    <a:pt x="3048" y="1215"/>
                  </a:lnTo>
                  <a:lnTo>
                    <a:pt x="1834" y="1215"/>
                  </a:lnTo>
                  <a:lnTo>
                    <a:pt x="1834" y="596"/>
                  </a:lnTo>
                  <a:close/>
                  <a:moveTo>
                    <a:pt x="1215" y="1"/>
                  </a:moveTo>
                  <a:lnTo>
                    <a:pt x="1215" y="1215"/>
                  </a:lnTo>
                  <a:lnTo>
                    <a:pt x="0" y="1215"/>
                  </a:lnTo>
                  <a:lnTo>
                    <a:pt x="0" y="2454"/>
                  </a:lnTo>
                  <a:lnTo>
                    <a:pt x="4906" y="2454"/>
                  </a:lnTo>
                  <a:lnTo>
                    <a:pt x="4906"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3514400" y="2597625"/>
              <a:ext cx="122650" cy="30975"/>
            </a:xfrm>
            <a:custGeom>
              <a:avLst/>
              <a:gdLst/>
              <a:ahLst/>
              <a:cxnLst/>
              <a:rect l="l" t="t" r="r" b="b"/>
              <a:pathLst>
                <a:path w="4906" h="1239" extrusionOk="0">
                  <a:moveTo>
                    <a:pt x="0" y="0"/>
                  </a:moveTo>
                  <a:lnTo>
                    <a:pt x="0" y="1238"/>
                  </a:lnTo>
                  <a:lnTo>
                    <a:pt x="4906" y="1238"/>
                  </a:lnTo>
                  <a:lnTo>
                    <a:pt x="4906" y="0"/>
                  </a:lnTo>
                  <a:lnTo>
                    <a:pt x="2739" y="0"/>
                  </a:lnTo>
                  <a:lnTo>
                    <a:pt x="2739" y="619"/>
                  </a:lnTo>
                  <a:lnTo>
                    <a:pt x="2143" y="619"/>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5"/>
          <p:cNvGrpSpPr/>
          <p:nvPr/>
        </p:nvGrpSpPr>
        <p:grpSpPr>
          <a:xfrm>
            <a:off x="3173527" y="1472716"/>
            <a:ext cx="366856" cy="366856"/>
            <a:chOff x="2799350" y="2368400"/>
            <a:chExt cx="260200" cy="260200"/>
          </a:xfrm>
        </p:grpSpPr>
        <p:sp>
          <p:nvSpPr>
            <p:cNvPr id="1149" name="Google Shape;1149;p35"/>
            <p:cNvSpPr/>
            <p:nvPr/>
          </p:nvSpPr>
          <p:spPr>
            <a:xfrm>
              <a:off x="2908300" y="2429125"/>
              <a:ext cx="104225" cy="76250"/>
            </a:xfrm>
            <a:custGeom>
              <a:avLst/>
              <a:gdLst/>
              <a:ahLst/>
              <a:cxnLst/>
              <a:rect l="l" t="t" r="r" b="b"/>
              <a:pathLst>
                <a:path w="4169" h="3050" extrusionOk="0">
                  <a:moveTo>
                    <a:pt x="2097" y="620"/>
                  </a:moveTo>
                  <a:cubicBezTo>
                    <a:pt x="2597" y="620"/>
                    <a:pt x="3002" y="1025"/>
                    <a:pt x="3002" y="1525"/>
                  </a:cubicBezTo>
                  <a:cubicBezTo>
                    <a:pt x="3002" y="2025"/>
                    <a:pt x="2597" y="2430"/>
                    <a:pt x="2097" y="2430"/>
                  </a:cubicBezTo>
                  <a:cubicBezTo>
                    <a:pt x="1597" y="2430"/>
                    <a:pt x="1168" y="2025"/>
                    <a:pt x="1168" y="1525"/>
                  </a:cubicBezTo>
                  <a:cubicBezTo>
                    <a:pt x="1168" y="1025"/>
                    <a:pt x="1597" y="620"/>
                    <a:pt x="2097" y="620"/>
                  </a:cubicBezTo>
                  <a:close/>
                  <a:moveTo>
                    <a:pt x="2097" y="1"/>
                  </a:moveTo>
                  <a:cubicBezTo>
                    <a:pt x="1216" y="1"/>
                    <a:pt x="477" y="786"/>
                    <a:pt x="1" y="1525"/>
                  </a:cubicBezTo>
                  <a:cubicBezTo>
                    <a:pt x="631" y="2504"/>
                    <a:pt x="1329" y="3050"/>
                    <a:pt x="2050" y="3050"/>
                  </a:cubicBezTo>
                  <a:cubicBezTo>
                    <a:pt x="2066" y="3050"/>
                    <a:pt x="2081" y="3049"/>
                    <a:pt x="2097" y="3049"/>
                  </a:cubicBezTo>
                  <a:cubicBezTo>
                    <a:pt x="2811" y="3049"/>
                    <a:pt x="3549" y="2501"/>
                    <a:pt x="4169" y="1525"/>
                  </a:cubicBezTo>
                  <a:cubicBezTo>
                    <a:pt x="3549" y="548"/>
                    <a:pt x="2811"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2952975" y="2459500"/>
              <a:ext cx="15500" cy="15500"/>
            </a:xfrm>
            <a:custGeom>
              <a:avLst/>
              <a:gdLst/>
              <a:ahLst/>
              <a:cxnLst/>
              <a:rect l="l" t="t" r="r" b="b"/>
              <a:pathLst>
                <a:path w="620" h="620" extrusionOk="0">
                  <a:moveTo>
                    <a:pt x="310" y="0"/>
                  </a:moveTo>
                  <a:cubicBezTo>
                    <a:pt x="143" y="0"/>
                    <a:pt x="0" y="143"/>
                    <a:pt x="0" y="310"/>
                  </a:cubicBezTo>
                  <a:cubicBezTo>
                    <a:pt x="0" y="476"/>
                    <a:pt x="143" y="619"/>
                    <a:pt x="310" y="619"/>
                  </a:cubicBezTo>
                  <a:cubicBezTo>
                    <a:pt x="476" y="619"/>
                    <a:pt x="619" y="476"/>
                    <a:pt x="619" y="310"/>
                  </a:cubicBezTo>
                  <a:cubicBezTo>
                    <a:pt x="619" y="143"/>
                    <a:pt x="476"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2799350" y="2368400"/>
              <a:ext cx="260200" cy="260200"/>
            </a:xfrm>
            <a:custGeom>
              <a:avLst/>
              <a:gdLst/>
              <a:ahLst/>
              <a:cxnLst/>
              <a:rect l="l" t="t" r="r" b="b"/>
              <a:pathLst>
                <a:path w="10408" h="10408" extrusionOk="0">
                  <a:moveTo>
                    <a:pt x="6455" y="1810"/>
                  </a:moveTo>
                  <a:cubicBezTo>
                    <a:pt x="8050" y="1834"/>
                    <a:pt x="8931" y="3596"/>
                    <a:pt x="9241" y="3954"/>
                  </a:cubicBezTo>
                  <a:cubicBezTo>
                    <a:pt x="9193" y="4025"/>
                    <a:pt x="8169" y="6073"/>
                    <a:pt x="6455" y="6097"/>
                  </a:cubicBezTo>
                  <a:lnTo>
                    <a:pt x="6431" y="6097"/>
                  </a:lnTo>
                  <a:cubicBezTo>
                    <a:pt x="4716" y="6097"/>
                    <a:pt x="3716" y="4025"/>
                    <a:pt x="3645" y="3954"/>
                  </a:cubicBezTo>
                  <a:cubicBezTo>
                    <a:pt x="3716" y="3882"/>
                    <a:pt x="4692" y="1834"/>
                    <a:pt x="6455" y="1810"/>
                  </a:cubicBezTo>
                  <a:close/>
                  <a:moveTo>
                    <a:pt x="6455" y="1"/>
                  </a:moveTo>
                  <a:cubicBezTo>
                    <a:pt x="4264" y="1"/>
                    <a:pt x="2478" y="1763"/>
                    <a:pt x="2478" y="3954"/>
                  </a:cubicBezTo>
                  <a:cubicBezTo>
                    <a:pt x="2478" y="4930"/>
                    <a:pt x="2859" y="5835"/>
                    <a:pt x="3454" y="6526"/>
                  </a:cubicBezTo>
                  <a:lnTo>
                    <a:pt x="2882" y="7097"/>
                  </a:lnTo>
                  <a:lnTo>
                    <a:pt x="2668" y="6883"/>
                  </a:lnTo>
                  <a:lnTo>
                    <a:pt x="1" y="9526"/>
                  </a:lnTo>
                  <a:lnTo>
                    <a:pt x="858" y="10407"/>
                  </a:lnTo>
                  <a:lnTo>
                    <a:pt x="3525" y="7740"/>
                  </a:lnTo>
                  <a:lnTo>
                    <a:pt x="3311" y="7526"/>
                  </a:lnTo>
                  <a:lnTo>
                    <a:pt x="3883" y="6954"/>
                  </a:lnTo>
                  <a:cubicBezTo>
                    <a:pt x="4573" y="7550"/>
                    <a:pt x="5478" y="7931"/>
                    <a:pt x="6455" y="7931"/>
                  </a:cubicBezTo>
                  <a:cubicBezTo>
                    <a:pt x="8646" y="7931"/>
                    <a:pt x="10408" y="6145"/>
                    <a:pt x="10408" y="3954"/>
                  </a:cubicBezTo>
                  <a:cubicBezTo>
                    <a:pt x="10408" y="1763"/>
                    <a:pt x="8646" y="1"/>
                    <a:pt x="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5"/>
          <p:cNvGrpSpPr/>
          <p:nvPr/>
        </p:nvGrpSpPr>
        <p:grpSpPr>
          <a:xfrm>
            <a:off x="8057174" y="1472716"/>
            <a:ext cx="366856" cy="366010"/>
            <a:chOff x="6263175" y="2368400"/>
            <a:chExt cx="260200" cy="259600"/>
          </a:xfrm>
        </p:grpSpPr>
        <p:sp>
          <p:nvSpPr>
            <p:cNvPr id="1153" name="Google Shape;1153;p35"/>
            <p:cNvSpPr/>
            <p:nvPr/>
          </p:nvSpPr>
          <p:spPr>
            <a:xfrm>
              <a:off x="6278650" y="2368400"/>
              <a:ext cx="91725" cy="137550"/>
            </a:xfrm>
            <a:custGeom>
              <a:avLst/>
              <a:gdLst/>
              <a:ahLst/>
              <a:cxnLst/>
              <a:rect l="l" t="t" r="r" b="b"/>
              <a:pathLst>
                <a:path w="3669" h="5502" extrusionOk="0">
                  <a:moveTo>
                    <a:pt x="2144" y="1"/>
                  </a:moveTo>
                  <a:cubicBezTo>
                    <a:pt x="977" y="1"/>
                    <a:pt x="1" y="953"/>
                    <a:pt x="1" y="2120"/>
                  </a:cubicBezTo>
                  <a:lnTo>
                    <a:pt x="1" y="5502"/>
                  </a:lnTo>
                  <a:lnTo>
                    <a:pt x="2954" y="5502"/>
                  </a:lnTo>
                  <a:lnTo>
                    <a:pt x="2454" y="2430"/>
                  </a:lnTo>
                  <a:lnTo>
                    <a:pt x="3668" y="2430"/>
                  </a:lnTo>
                  <a:lnTo>
                    <a:pt x="3668" y="1215"/>
                  </a:lnTo>
                  <a:lnTo>
                    <a:pt x="2454" y="596"/>
                  </a:lnTo>
                  <a:lnTo>
                    <a:pt x="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6266750" y="2521400"/>
              <a:ext cx="100050" cy="22650"/>
            </a:xfrm>
            <a:custGeom>
              <a:avLst/>
              <a:gdLst/>
              <a:ahLst/>
              <a:cxnLst/>
              <a:rect l="l" t="t" r="r" b="b"/>
              <a:pathLst>
                <a:path w="4002" h="906" extrusionOk="0">
                  <a:moveTo>
                    <a:pt x="477" y="1"/>
                  </a:moveTo>
                  <a:lnTo>
                    <a:pt x="0" y="906"/>
                  </a:lnTo>
                  <a:lnTo>
                    <a:pt x="4001" y="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6263175" y="2559500"/>
              <a:ext cx="107200" cy="22650"/>
            </a:xfrm>
            <a:custGeom>
              <a:avLst/>
              <a:gdLst/>
              <a:ahLst/>
              <a:cxnLst/>
              <a:rect l="l" t="t" r="r" b="b"/>
              <a:pathLst>
                <a:path w="4288" h="906" extrusionOk="0">
                  <a:moveTo>
                    <a:pt x="1" y="1"/>
                  </a:moveTo>
                  <a:lnTo>
                    <a:pt x="1" y="906"/>
                  </a:lnTo>
                  <a:lnTo>
                    <a:pt x="4287" y="906"/>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6400700" y="2521400"/>
              <a:ext cx="122675" cy="60750"/>
            </a:xfrm>
            <a:custGeom>
              <a:avLst/>
              <a:gdLst/>
              <a:ahLst/>
              <a:cxnLst/>
              <a:rect l="l" t="t" r="r" b="b"/>
              <a:pathLst>
                <a:path w="4907" h="2430" extrusionOk="0">
                  <a:moveTo>
                    <a:pt x="3049" y="596"/>
                  </a:moveTo>
                  <a:lnTo>
                    <a:pt x="3049" y="1215"/>
                  </a:lnTo>
                  <a:lnTo>
                    <a:pt x="1834" y="1215"/>
                  </a:lnTo>
                  <a:lnTo>
                    <a:pt x="1834" y="596"/>
                  </a:lnTo>
                  <a:close/>
                  <a:moveTo>
                    <a:pt x="1239" y="1"/>
                  </a:moveTo>
                  <a:lnTo>
                    <a:pt x="1239" y="1215"/>
                  </a:lnTo>
                  <a:lnTo>
                    <a:pt x="1" y="1215"/>
                  </a:lnTo>
                  <a:lnTo>
                    <a:pt x="1" y="2430"/>
                  </a:lnTo>
                  <a:lnTo>
                    <a:pt x="4907" y="2430"/>
                  </a:lnTo>
                  <a:lnTo>
                    <a:pt x="4907"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6400700" y="2597025"/>
              <a:ext cx="122675" cy="30975"/>
            </a:xfrm>
            <a:custGeom>
              <a:avLst/>
              <a:gdLst/>
              <a:ahLst/>
              <a:cxnLst/>
              <a:rect l="l" t="t" r="r" b="b"/>
              <a:pathLst>
                <a:path w="4907" h="1239" extrusionOk="0">
                  <a:moveTo>
                    <a:pt x="1" y="0"/>
                  </a:moveTo>
                  <a:lnTo>
                    <a:pt x="1" y="1239"/>
                  </a:lnTo>
                  <a:lnTo>
                    <a:pt x="4907" y="1239"/>
                  </a:lnTo>
                  <a:lnTo>
                    <a:pt x="4907" y="0"/>
                  </a:lnTo>
                  <a:lnTo>
                    <a:pt x="2739" y="0"/>
                  </a:lnTo>
                  <a:lnTo>
                    <a:pt x="2739" y="619"/>
                  </a:lnTo>
                  <a:lnTo>
                    <a:pt x="2144" y="619"/>
                  </a:lnTo>
                  <a:lnTo>
                    <a:pt x="2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35"/>
          <p:cNvGrpSpPr/>
          <p:nvPr/>
        </p:nvGrpSpPr>
        <p:grpSpPr>
          <a:xfrm>
            <a:off x="2350075" y="1494534"/>
            <a:ext cx="366856" cy="322374"/>
            <a:chOff x="2215300" y="2383875"/>
            <a:chExt cx="260200" cy="228650"/>
          </a:xfrm>
        </p:grpSpPr>
        <p:sp>
          <p:nvSpPr>
            <p:cNvPr id="1159" name="Google Shape;1159;p35"/>
            <p:cNvSpPr/>
            <p:nvPr/>
          </p:nvSpPr>
          <p:spPr>
            <a:xfrm>
              <a:off x="2215300" y="2383875"/>
              <a:ext cx="181625" cy="148275"/>
            </a:xfrm>
            <a:custGeom>
              <a:avLst/>
              <a:gdLst/>
              <a:ahLst/>
              <a:cxnLst/>
              <a:rect l="l" t="t" r="r" b="b"/>
              <a:pathLst>
                <a:path w="7265" h="5931" extrusionOk="0">
                  <a:moveTo>
                    <a:pt x="3668" y="1"/>
                  </a:moveTo>
                  <a:cubicBezTo>
                    <a:pt x="1668" y="1"/>
                    <a:pt x="1" y="1382"/>
                    <a:pt x="1" y="3049"/>
                  </a:cubicBezTo>
                  <a:cubicBezTo>
                    <a:pt x="1" y="3620"/>
                    <a:pt x="191" y="4192"/>
                    <a:pt x="549" y="4668"/>
                  </a:cubicBezTo>
                  <a:lnTo>
                    <a:pt x="168" y="5859"/>
                  </a:lnTo>
                  <a:lnTo>
                    <a:pt x="168" y="5859"/>
                  </a:lnTo>
                  <a:lnTo>
                    <a:pt x="1692" y="5621"/>
                  </a:lnTo>
                  <a:cubicBezTo>
                    <a:pt x="1930" y="5764"/>
                    <a:pt x="2216" y="5859"/>
                    <a:pt x="2454" y="5930"/>
                  </a:cubicBezTo>
                  <a:cubicBezTo>
                    <a:pt x="2573" y="4001"/>
                    <a:pt x="4430" y="2454"/>
                    <a:pt x="6717" y="2454"/>
                  </a:cubicBezTo>
                  <a:cubicBezTo>
                    <a:pt x="6907" y="2454"/>
                    <a:pt x="7098" y="2454"/>
                    <a:pt x="7264" y="2477"/>
                  </a:cubicBezTo>
                  <a:cubicBezTo>
                    <a:pt x="6955" y="1072"/>
                    <a:pt x="5454"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2292100" y="2460075"/>
              <a:ext cx="183400" cy="152450"/>
            </a:xfrm>
            <a:custGeom>
              <a:avLst/>
              <a:gdLst/>
              <a:ahLst/>
              <a:cxnLst/>
              <a:rect l="l" t="t" r="r" b="b"/>
              <a:pathLst>
                <a:path w="7336" h="6098" extrusionOk="0">
                  <a:moveTo>
                    <a:pt x="2740" y="2740"/>
                  </a:moveTo>
                  <a:lnTo>
                    <a:pt x="2740" y="3359"/>
                  </a:lnTo>
                  <a:lnTo>
                    <a:pt x="2120" y="3359"/>
                  </a:lnTo>
                  <a:lnTo>
                    <a:pt x="2120" y="2740"/>
                  </a:lnTo>
                  <a:close/>
                  <a:moveTo>
                    <a:pt x="3954" y="2740"/>
                  </a:moveTo>
                  <a:lnTo>
                    <a:pt x="3954" y="3359"/>
                  </a:lnTo>
                  <a:lnTo>
                    <a:pt x="3359" y="3359"/>
                  </a:lnTo>
                  <a:lnTo>
                    <a:pt x="3359" y="2740"/>
                  </a:lnTo>
                  <a:close/>
                  <a:moveTo>
                    <a:pt x="5193" y="2740"/>
                  </a:moveTo>
                  <a:lnTo>
                    <a:pt x="5193" y="3359"/>
                  </a:lnTo>
                  <a:lnTo>
                    <a:pt x="4573" y="3359"/>
                  </a:lnTo>
                  <a:lnTo>
                    <a:pt x="4573" y="2740"/>
                  </a:lnTo>
                  <a:close/>
                  <a:moveTo>
                    <a:pt x="3645" y="1"/>
                  </a:moveTo>
                  <a:cubicBezTo>
                    <a:pt x="1644" y="1"/>
                    <a:pt x="1" y="1382"/>
                    <a:pt x="1" y="3049"/>
                  </a:cubicBezTo>
                  <a:cubicBezTo>
                    <a:pt x="1" y="4740"/>
                    <a:pt x="1644" y="6097"/>
                    <a:pt x="3645" y="6097"/>
                  </a:cubicBezTo>
                  <a:cubicBezTo>
                    <a:pt x="4359" y="6097"/>
                    <a:pt x="5026" y="5931"/>
                    <a:pt x="5621" y="5621"/>
                  </a:cubicBezTo>
                  <a:lnTo>
                    <a:pt x="7145" y="5859"/>
                  </a:lnTo>
                  <a:lnTo>
                    <a:pt x="6764" y="4669"/>
                  </a:lnTo>
                  <a:cubicBezTo>
                    <a:pt x="7122" y="4192"/>
                    <a:pt x="7336" y="3621"/>
                    <a:pt x="7336" y="3049"/>
                  </a:cubicBezTo>
                  <a:cubicBezTo>
                    <a:pt x="7336" y="1382"/>
                    <a:pt x="5669" y="1"/>
                    <a:pt x="3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35"/>
          <p:cNvGrpSpPr/>
          <p:nvPr/>
        </p:nvGrpSpPr>
        <p:grpSpPr>
          <a:xfrm>
            <a:off x="1535047" y="1472716"/>
            <a:ext cx="366821" cy="366856"/>
            <a:chOff x="1637225" y="2368400"/>
            <a:chExt cx="260175" cy="260200"/>
          </a:xfrm>
        </p:grpSpPr>
        <p:sp>
          <p:nvSpPr>
            <p:cNvPr id="1162" name="Google Shape;1162;p35"/>
            <p:cNvSpPr/>
            <p:nvPr/>
          </p:nvSpPr>
          <p:spPr>
            <a:xfrm>
              <a:off x="1820575" y="2429725"/>
              <a:ext cx="15525" cy="76225"/>
            </a:xfrm>
            <a:custGeom>
              <a:avLst/>
              <a:gdLst/>
              <a:ahLst/>
              <a:cxnLst/>
              <a:rect l="l" t="t" r="r" b="b"/>
              <a:pathLst>
                <a:path w="621" h="3049" extrusionOk="0">
                  <a:moveTo>
                    <a:pt x="1" y="0"/>
                  </a:moveTo>
                  <a:lnTo>
                    <a:pt x="1" y="3049"/>
                  </a:lnTo>
                  <a:lnTo>
                    <a:pt x="620" y="3049"/>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1759275" y="2460075"/>
              <a:ext cx="15500" cy="45875"/>
            </a:xfrm>
            <a:custGeom>
              <a:avLst/>
              <a:gdLst/>
              <a:ahLst/>
              <a:cxnLst/>
              <a:rect l="l" t="t" r="r" b="b"/>
              <a:pathLst>
                <a:path w="620" h="1835" extrusionOk="0">
                  <a:moveTo>
                    <a:pt x="0" y="1"/>
                  </a:moveTo>
                  <a:lnTo>
                    <a:pt x="0" y="1835"/>
                  </a:lnTo>
                  <a:lnTo>
                    <a:pt x="619" y="1835"/>
                  </a:lnTo>
                  <a:lnTo>
                    <a:pt x="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1637225" y="2368400"/>
              <a:ext cx="260175" cy="198875"/>
            </a:xfrm>
            <a:custGeom>
              <a:avLst/>
              <a:gdLst/>
              <a:ahLst/>
              <a:cxnLst/>
              <a:rect l="l" t="t" r="r" b="b"/>
              <a:pathLst>
                <a:path w="10407" h="7955" extrusionOk="0">
                  <a:moveTo>
                    <a:pt x="8549" y="1834"/>
                  </a:moveTo>
                  <a:lnTo>
                    <a:pt x="8549" y="5502"/>
                  </a:lnTo>
                  <a:lnTo>
                    <a:pt x="9169" y="5502"/>
                  </a:lnTo>
                  <a:lnTo>
                    <a:pt x="9169" y="6121"/>
                  </a:lnTo>
                  <a:lnTo>
                    <a:pt x="1238" y="6121"/>
                  </a:lnTo>
                  <a:lnTo>
                    <a:pt x="1238" y="5502"/>
                  </a:lnTo>
                  <a:lnTo>
                    <a:pt x="1834" y="5502"/>
                  </a:lnTo>
                  <a:lnTo>
                    <a:pt x="1834" y="4287"/>
                  </a:lnTo>
                  <a:lnTo>
                    <a:pt x="3667" y="4287"/>
                  </a:lnTo>
                  <a:lnTo>
                    <a:pt x="3667" y="5502"/>
                  </a:lnTo>
                  <a:lnTo>
                    <a:pt x="4287" y="5502"/>
                  </a:lnTo>
                  <a:lnTo>
                    <a:pt x="4287" y="3073"/>
                  </a:lnTo>
                  <a:lnTo>
                    <a:pt x="6120" y="3073"/>
                  </a:lnTo>
                  <a:lnTo>
                    <a:pt x="6120" y="5502"/>
                  </a:lnTo>
                  <a:lnTo>
                    <a:pt x="6716" y="5502"/>
                  </a:lnTo>
                  <a:lnTo>
                    <a:pt x="6716" y="1834"/>
                  </a:lnTo>
                  <a:close/>
                  <a:moveTo>
                    <a:pt x="0" y="1"/>
                  </a:moveTo>
                  <a:lnTo>
                    <a:pt x="0" y="7955"/>
                  </a:lnTo>
                  <a:lnTo>
                    <a:pt x="10407" y="7955"/>
                  </a:lnTo>
                  <a:lnTo>
                    <a:pt x="10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1698525" y="2490450"/>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1706275" y="2582725"/>
              <a:ext cx="122075" cy="45875"/>
            </a:xfrm>
            <a:custGeom>
              <a:avLst/>
              <a:gdLst/>
              <a:ahLst/>
              <a:cxnLst/>
              <a:rect l="l" t="t" r="r" b="b"/>
              <a:pathLst>
                <a:path w="4883" h="1835" extrusionOk="0">
                  <a:moveTo>
                    <a:pt x="905" y="1"/>
                  </a:moveTo>
                  <a:lnTo>
                    <a:pt x="905" y="310"/>
                  </a:lnTo>
                  <a:cubicBezTo>
                    <a:pt x="905" y="810"/>
                    <a:pt x="501" y="1215"/>
                    <a:pt x="1" y="1215"/>
                  </a:cubicBezTo>
                  <a:lnTo>
                    <a:pt x="1" y="1834"/>
                  </a:lnTo>
                  <a:lnTo>
                    <a:pt x="4882" y="1834"/>
                  </a:lnTo>
                  <a:lnTo>
                    <a:pt x="4882" y="1215"/>
                  </a:lnTo>
                  <a:cubicBezTo>
                    <a:pt x="4382" y="1215"/>
                    <a:pt x="3954" y="810"/>
                    <a:pt x="3954" y="310"/>
                  </a:cubicBez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35"/>
          <p:cNvGrpSpPr/>
          <p:nvPr/>
        </p:nvGrpSpPr>
        <p:grpSpPr>
          <a:xfrm>
            <a:off x="720795" y="1472716"/>
            <a:ext cx="366045" cy="366856"/>
            <a:chOff x="1059700" y="2368400"/>
            <a:chExt cx="259625" cy="260200"/>
          </a:xfrm>
        </p:grpSpPr>
        <p:sp>
          <p:nvSpPr>
            <p:cNvPr id="1168" name="Google Shape;1168;p35"/>
            <p:cNvSpPr/>
            <p:nvPr/>
          </p:nvSpPr>
          <p:spPr>
            <a:xfrm>
              <a:off x="1128775" y="2371975"/>
              <a:ext cx="39925" cy="50025"/>
            </a:xfrm>
            <a:custGeom>
              <a:avLst/>
              <a:gdLst/>
              <a:ahLst/>
              <a:cxnLst/>
              <a:rect l="l" t="t" r="r" b="b"/>
              <a:pathLst>
                <a:path w="1597" h="2001" extrusionOk="0">
                  <a:moveTo>
                    <a:pt x="1596" y="0"/>
                  </a:moveTo>
                  <a:cubicBezTo>
                    <a:pt x="739" y="310"/>
                    <a:pt x="120" y="1096"/>
                    <a:pt x="0" y="2001"/>
                  </a:cubicBezTo>
                  <a:lnTo>
                    <a:pt x="1215" y="2001"/>
                  </a:lnTo>
                  <a:cubicBezTo>
                    <a:pt x="1239" y="1263"/>
                    <a:pt x="1358" y="524"/>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1128775" y="2437450"/>
              <a:ext cx="39925" cy="49450"/>
            </a:xfrm>
            <a:custGeom>
              <a:avLst/>
              <a:gdLst/>
              <a:ahLst/>
              <a:cxnLst/>
              <a:rect l="l" t="t" r="r" b="b"/>
              <a:pathLst>
                <a:path w="1597" h="1978" extrusionOk="0">
                  <a:moveTo>
                    <a:pt x="0" y="1"/>
                  </a:moveTo>
                  <a:cubicBezTo>
                    <a:pt x="120" y="906"/>
                    <a:pt x="739" y="1668"/>
                    <a:pt x="1596" y="1978"/>
                  </a:cubicBezTo>
                  <a:cubicBezTo>
                    <a:pt x="1358" y="1454"/>
                    <a:pt x="1239" y="715"/>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1174625" y="2437450"/>
              <a:ext cx="29775" cy="53025"/>
            </a:xfrm>
            <a:custGeom>
              <a:avLst/>
              <a:gdLst/>
              <a:ahLst/>
              <a:cxnLst/>
              <a:rect l="l" t="t" r="r" b="b"/>
              <a:pathLst>
                <a:path w="1191" h="2121" extrusionOk="0">
                  <a:moveTo>
                    <a:pt x="0" y="1"/>
                  </a:moveTo>
                  <a:cubicBezTo>
                    <a:pt x="48" y="1382"/>
                    <a:pt x="453" y="2120"/>
                    <a:pt x="596" y="2120"/>
                  </a:cubicBezTo>
                  <a:cubicBezTo>
                    <a:pt x="738" y="2120"/>
                    <a:pt x="1143" y="1382"/>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1174625" y="2368400"/>
              <a:ext cx="29775" cy="53600"/>
            </a:xfrm>
            <a:custGeom>
              <a:avLst/>
              <a:gdLst/>
              <a:ahLst/>
              <a:cxnLst/>
              <a:rect l="l" t="t" r="r" b="b"/>
              <a:pathLst>
                <a:path w="1191" h="2144" extrusionOk="0">
                  <a:moveTo>
                    <a:pt x="596" y="1"/>
                  </a:moveTo>
                  <a:cubicBezTo>
                    <a:pt x="453" y="1"/>
                    <a:pt x="48" y="763"/>
                    <a:pt x="0" y="2144"/>
                  </a:cubicBezTo>
                  <a:lnTo>
                    <a:pt x="1191" y="2144"/>
                  </a:lnTo>
                  <a:cubicBezTo>
                    <a:pt x="1143" y="763"/>
                    <a:pt x="738"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1210350" y="2437450"/>
              <a:ext cx="39900" cy="49450"/>
            </a:xfrm>
            <a:custGeom>
              <a:avLst/>
              <a:gdLst/>
              <a:ahLst/>
              <a:cxnLst/>
              <a:rect l="l" t="t" r="r" b="b"/>
              <a:pathLst>
                <a:path w="1596" h="1978" extrusionOk="0">
                  <a:moveTo>
                    <a:pt x="381" y="1"/>
                  </a:moveTo>
                  <a:cubicBezTo>
                    <a:pt x="357" y="715"/>
                    <a:pt x="238" y="1454"/>
                    <a:pt x="0" y="1978"/>
                  </a:cubicBezTo>
                  <a:cubicBezTo>
                    <a:pt x="857" y="1668"/>
                    <a:pt x="1477" y="906"/>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1210350" y="2371975"/>
              <a:ext cx="39900" cy="50025"/>
            </a:xfrm>
            <a:custGeom>
              <a:avLst/>
              <a:gdLst/>
              <a:ahLst/>
              <a:cxnLst/>
              <a:rect l="l" t="t" r="r" b="b"/>
              <a:pathLst>
                <a:path w="1596" h="2001" extrusionOk="0">
                  <a:moveTo>
                    <a:pt x="0" y="0"/>
                  </a:moveTo>
                  <a:lnTo>
                    <a:pt x="0" y="0"/>
                  </a:lnTo>
                  <a:cubicBezTo>
                    <a:pt x="238" y="524"/>
                    <a:pt x="357" y="1286"/>
                    <a:pt x="381" y="2001"/>
                  </a:cubicBezTo>
                  <a:lnTo>
                    <a:pt x="1596" y="2001"/>
                  </a:lnTo>
                  <a:cubicBezTo>
                    <a:pt x="1477" y="1096"/>
                    <a:pt x="857"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1059700" y="2421975"/>
              <a:ext cx="259625" cy="206625"/>
            </a:xfrm>
            <a:custGeom>
              <a:avLst/>
              <a:gdLst/>
              <a:ahLst/>
              <a:cxnLst/>
              <a:rect l="l" t="t" r="r" b="b"/>
              <a:pathLst>
                <a:path w="10385" h="8265" extrusionOk="0">
                  <a:moveTo>
                    <a:pt x="1859" y="1"/>
                  </a:moveTo>
                  <a:lnTo>
                    <a:pt x="1859" y="3978"/>
                  </a:lnTo>
                  <a:lnTo>
                    <a:pt x="1" y="3978"/>
                  </a:lnTo>
                  <a:lnTo>
                    <a:pt x="1" y="7026"/>
                  </a:lnTo>
                  <a:lnTo>
                    <a:pt x="1859" y="7026"/>
                  </a:lnTo>
                  <a:lnTo>
                    <a:pt x="1859" y="7645"/>
                  </a:lnTo>
                  <a:lnTo>
                    <a:pt x="1239" y="7645"/>
                  </a:lnTo>
                  <a:lnTo>
                    <a:pt x="1239" y="8264"/>
                  </a:lnTo>
                  <a:lnTo>
                    <a:pt x="3073" y="8264"/>
                  </a:lnTo>
                  <a:lnTo>
                    <a:pt x="3073" y="7645"/>
                  </a:lnTo>
                  <a:lnTo>
                    <a:pt x="2454" y="7645"/>
                  </a:lnTo>
                  <a:lnTo>
                    <a:pt x="2454" y="7026"/>
                  </a:lnTo>
                  <a:lnTo>
                    <a:pt x="4288" y="7026"/>
                  </a:lnTo>
                  <a:lnTo>
                    <a:pt x="4288" y="5788"/>
                  </a:lnTo>
                  <a:lnTo>
                    <a:pt x="6121" y="5788"/>
                  </a:lnTo>
                  <a:lnTo>
                    <a:pt x="6121" y="7026"/>
                  </a:lnTo>
                  <a:lnTo>
                    <a:pt x="7931" y="7026"/>
                  </a:lnTo>
                  <a:lnTo>
                    <a:pt x="7931" y="7645"/>
                  </a:lnTo>
                  <a:lnTo>
                    <a:pt x="7336" y="7645"/>
                  </a:lnTo>
                  <a:lnTo>
                    <a:pt x="7336" y="8264"/>
                  </a:lnTo>
                  <a:lnTo>
                    <a:pt x="9146" y="8264"/>
                  </a:lnTo>
                  <a:lnTo>
                    <a:pt x="9146" y="7645"/>
                  </a:lnTo>
                  <a:lnTo>
                    <a:pt x="8550" y="7645"/>
                  </a:lnTo>
                  <a:lnTo>
                    <a:pt x="8550" y="7026"/>
                  </a:lnTo>
                  <a:lnTo>
                    <a:pt x="10384" y="7026"/>
                  </a:lnTo>
                  <a:lnTo>
                    <a:pt x="10384" y="3978"/>
                  </a:lnTo>
                  <a:lnTo>
                    <a:pt x="8550" y="3978"/>
                  </a:lnTo>
                  <a:lnTo>
                    <a:pt x="8550" y="1"/>
                  </a:lnTo>
                  <a:lnTo>
                    <a:pt x="7622" y="1"/>
                  </a:lnTo>
                  <a:cubicBezTo>
                    <a:pt x="7622" y="96"/>
                    <a:pt x="7622" y="215"/>
                    <a:pt x="7622" y="310"/>
                  </a:cubicBezTo>
                  <a:cubicBezTo>
                    <a:pt x="7622" y="406"/>
                    <a:pt x="7622" y="525"/>
                    <a:pt x="7622" y="620"/>
                  </a:cubicBezTo>
                  <a:lnTo>
                    <a:pt x="7931" y="620"/>
                  </a:lnTo>
                  <a:lnTo>
                    <a:pt x="7931" y="3954"/>
                  </a:lnTo>
                  <a:lnTo>
                    <a:pt x="6121" y="3954"/>
                  </a:lnTo>
                  <a:lnTo>
                    <a:pt x="6121" y="5192"/>
                  </a:lnTo>
                  <a:lnTo>
                    <a:pt x="4288" y="5192"/>
                  </a:lnTo>
                  <a:lnTo>
                    <a:pt x="4288" y="3954"/>
                  </a:lnTo>
                  <a:lnTo>
                    <a:pt x="2454" y="3954"/>
                  </a:lnTo>
                  <a:lnTo>
                    <a:pt x="2454" y="620"/>
                  </a:lnTo>
                  <a:lnTo>
                    <a:pt x="2787" y="620"/>
                  </a:lnTo>
                  <a:cubicBezTo>
                    <a:pt x="2763" y="525"/>
                    <a:pt x="2763" y="406"/>
                    <a:pt x="2763" y="310"/>
                  </a:cubicBezTo>
                  <a:cubicBezTo>
                    <a:pt x="2763" y="215"/>
                    <a:pt x="2763" y="96"/>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35"/>
          <p:cNvGrpSpPr/>
          <p:nvPr/>
        </p:nvGrpSpPr>
        <p:grpSpPr>
          <a:xfrm>
            <a:off x="715091" y="717913"/>
            <a:ext cx="234160" cy="234160"/>
            <a:chOff x="209945" y="1501725"/>
            <a:chExt cx="2838300" cy="2838300"/>
          </a:xfrm>
        </p:grpSpPr>
        <p:sp>
          <p:nvSpPr>
            <p:cNvPr id="1176" name="Google Shape;1176;p3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5"/>
          <p:cNvGrpSpPr/>
          <p:nvPr/>
        </p:nvGrpSpPr>
        <p:grpSpPr>
          <a:xfrm>
            <a:off x="8195441" y="717913"/>
            <a:ext cx="234160" cy="234160"/>
            <a:chOff x="209945" y="1501725"/>
            <a:chExt cx="2838300" cy="2838300"/>
          </a:xfrm>
        </p:grpSpPr>
        <p:sp>
          <p:nvSpPr>
            <p:cNvPr id="1179" name="Google Shape;1179;p3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6"/>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86" name="Google Shape;1186;p36"/>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
        <p:nvSpPr>
          <p:cNvPr id="1187" name="Google Shape;1187;p36"/>
          <p:cNvSpPr txBox="1"/>
          <p:nvPr/>
        </p:nvSpPr>
        <p:spPr>
          <a:xfrm>
            <a:off x="706975" y="1383200"/>
            <a:ext cx="7722000" cy="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bin"/>
                <a:ea typeface="Cabin"/>
                <a:cs typeface="Cabin"/>
                <a:sym typeface="Cabin"/>
              </a:rPr>
              <a:t>Here’s an assortment of alternative resources whose style fits the one of this template:</a:t>
            </a:r>
            <a:endParaRPr>
              <a:latin typeface="Cabin"/>
              <a:ea typeface="Cabin"/>
              <a:cs typeface="Cabin"/>
              <a:sym typeface="Cabin"/>
            </a:endParaRPr>
          </a:p>
        </p:txBody>
      </p:sp>
      <p:grpSp>
        <p:nvGrpSpPr>
          <p:cNvPr id="1188" name="Google Shape;1188;p36"/>
          <p:cNvGrpSpPr/>
          <p:nvPr/>
        </p:nvGrpSpPr>
        <p:grpSpPr>
          <a:xfrm>
            <a:off x="715091" y="717913"/>
            <a:ext cx="234160" cy="234160"/>
            <a:chOff x="209945" y="1501725"/>
            <a:chExt cx="2838300" cy="2838300"/>
          </a:xfrm>
        </p:grpSpPr>
        <p:sp>
          <p:nvSpPr>
            <p:cNvPr id="1189" name="Google Shape;1189;p3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36"/>
          <p:cNvGrpSpPr/>
          <p:nvPr/>
        </p:nvGrpSpPr>
        <p:grpSpPr>
          <a:xfrm>
            <a:off x="8195441" y="717913"/>
            <a:ext cx="234160" cy="234160"/>
            <a:chOff x="209945" y="1501725"/>
            <a:chExt cx="2838300" cy="2838300"/>
          </a:xfrm>
        </p:grpSpPr>
        <p:sp>
          <p:nvSpPr>
            <p:cNvPr id="1192" name="Google Shape;1192;p3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36"/>
          <p:cNvGrpSpPr/>
          <p:nvPr/>
        </p:nvGrpSpPr>
        <p:grpSpPr>
          <a:xfrm>
            <a:off x="944383" y="2031470"/>
            <a:ext cx="982950" cy="587850"/>
            <a:chOff x="1515500" y="2277825"/>
            <a:chExt cx="982950" cy="587850"/>
          </a:xfrm>
        </p:grpSpPr>
        <p:sp>
          <p:nvSpPr>
            <p:cNvPr id="1195" name="Google Shape;1195;p36"/>
            <p:cNvSpPr/>
            <p:nvPr/>
          </p:nvSpPr>
          <p:spPr>
            <a:xfrm>
              <a:off x="151550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6"/>
            <p:cNvSpPr/>
            <p:nvPr/>
          </p:nvSpPr>
          <p:spPr>
            <a:xfrm>
              <a:off x="180025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a:off x="208500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a:off x="236975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6"/>
            <p:cNvSpPr/>
            <p:nvPr/>
          </p:nvSpPr>
          <p:spPr>
            <a:xfrm>
              <a:off x="151550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6"/>
            <p:cNvSpPr/>
            <p:nvPr/>
          </p:nvSpPr>
          <p:spPr>
            <a:xfrm>
              <a:off x="180025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6"/>
            <p:cNvSpPr/>
            <p:nvPr/>
          </p:nvSpPr>
          <p:spPr>
            <a:xfrm>
              <a:off x="208500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6"/>
            <p:cNvSpPr/>
            <p:nvPr/>
          </p:nvSpPr>
          <p:spPr>
            <a:xfrm>
              <a:off x="236975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6"/>
            <p:cNvSpPr/>
            <p:nvPr/>
          </p:nvSpPr>
          <p:spPr>
            <a:xfrm>
              <a:off x="15155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6"/>
            <p:cNvSpPr/>
            <p:nvPr/>
          </p:nvSpPr>
          <p:spPr>
            <a:xfrm>
              <a:off x="18002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20850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6"/>
            <p:cNvSpPr/>
            <p:nvPr/>
          </p:nvSpPr>
          <p:spPr>
            <a:xfrm>
              <a:off x="23697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6"/>
          <p:cNvGrpSpPr/>
          <p:nvPr/>
        </p:nvGrpSpPr>
        <p:grpSpPr>
          <a:xfrm>
            <a:off x="2272733" y="2031470"/>
            <a:ext cx="675300" cy="1341315"/>
            <a:chOff x="2140075" y="2075750"/>
            <a:chExt cx="675300" cy="1341315"/>
          </a:xfrm>
        </p:grpSpPr>
        <p:sp>
          <p:nvSpPr>
            <p:cNvPr id="1208" name="Google Shape;1208;p36"/>
            <p:cNvSpPr/>
            <p:nvPr/>
          </p:nvSpPr>
          <p:spPr>
            <a:xfrm rot="5400000">
              <a:off x="2140075" y="2075750"/>
              <a:ext cx="675300" cy="6753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6"/>
            <p:cNvSpPr/>
            <p:nvPr/>
          </p:nvSpPr>
          <p:spPr>
            <a:xfrm rot="-5400000">
              <a:off x="2140075" y="2741765"/>
              <a:ext cx="675300" cy="6753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36"/>
          <p:cNvSpPr/>
          <p:nvPr/>
        </p:nvSpPr>
        <p:spPr>
          <a:xfrm>
            <a:off x="3330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3578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3826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6"/>
          <p:cNvGrpSpPr/>
          <p:nvPr/>
        </p:nvGrpSpPr>
        <p:grpSpPr>
          <a:xfrm>
            <a:off x="3936126" y="2031470"/>
            <a:ext cx="2092956" cy="949061"/>
            <a:chOff x="4259091" y="2061800"/>
            <a:chExt cx="2693984" cy="1221600"/>
          </a:xfrm>
        </p:grpSpPr>
        <p:sp>
          <p:nvSpPr>
            <p:cNvPr id="1214" name="Google Shape;1214;p36"/>
            <p:cNvSpPr/>
            <p:nvPr/>
          </p:nvSpPr>
          <p:spPr>
            <a:xfrm rot="-8100000">
              <a:off x="4437990"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rot="-8100000">
              <a:off x="4928785"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rot="-8100000">
              <a:off x="5419579"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6"/>
            <p:cNvSpPr/>
            <p:nvPr/>
          </p:nvSpPr>
          <p:spPr>
            <a:xfrm rot="-8100000">
              <a:off x="5910374"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36"/>
          <p:cNvSpPr/>
          <p:nvPr/>
        </p:nvSpPr>
        <p:spPr>
          <a:xfrm>
            <a:off x="852658" y="3087457"/>
            <a:ext cx="1166400" cy="1166400"/>
          </a:xfrm>
          <a:prstGeom prst="star4">
            <a:avLst>
              <a:gd name="adj" fmla="val 217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36"/>
          <p:cNvGrpSpPr/>
          <p:nvPr/>
        </p:nvGrpSpPr>
        <p:grpSpPr>
          <a:xfrm>
            <a:off x="4224908" y="3159582"/>
            <a:ext cx="1451325" cy="1212300"/>
            <a:chOff x="4243800" y="3141225"/>
            <a:chExt cx="1451325" cy="1212300"/>
          </a:xfrm>
        </p:grpSpPr>
        <p:sp>
          <p:nvSpPr>
            <p:cNvPr id="1220" name="Google Shape;1220;p36"/>
            <p:cNvSpPr/>
            <p:nvPr/>
          </p:nvSpPr>
          <p:spPr>
            <a:xfrm>
              <a:off x="4243800" y="3141225"/>
              <a:ext cx="1212300" cy="12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6"/>
            <p:cNvSpPr/>
            <p:nvPr/>
          </p:nvSpPr>
          <p:spPr>
            <a:xfrm>
              <a:off x="5301525" y="3141225"/>
              <a:ext cx="393600" cy="393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36"/>
          <p:cNvSpPr/>
          <p:nvPr/>
        </p:nvSpPr>
        <p:spPr>
          <a:xfrm>
            <a:off x="6424058" y="2031470"/>
            <a:ext cx="1555200" cy="15552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36"/>
          <p:cNvGrpSpPr/>
          <p:nvPr/>
        </p:nvGrpSpPr>
        <p:grpSpPr>
          <a:xfrm>
            <a:off x="5965033" y="3223870"/>
            <a:ext cx="1090175" cy="1083725"/>
            <a:chOff x="6521225" y="3269800"/>
            <a:chExt cx="1090175" cy="1083725"/>
          </a:xfrm>
        </p:grpSpPr>
        <p:sp>
          <p:nvSpPr>
            <p:cNvPr id="1224" name="Google Shape;1224;p36"/>
            <p:cNvSpPr/>
            <p:nvPr/>
          </p:nvSpPr>
          <p:spPr>
            <a:xfrm>
              <a:off x="6521225" y="3269800"/>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7119700" y="3269800"/>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6521225" y="3861825"/>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7119700" y="3861825"/>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36"/>
          <p:cNvSpPr/>
          <p:nvPr/>
        </p:nvSpPr>
        <p:spPr>
          <a:xfrm>
            <a:off x="2268833" y="3586670"/>
            <a:ext cx="675300" cy="6753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36"/>
          <p:cNvGrpSpPr/>
          <p:nvPr/>
        </p:nvGrpSpPr>
        <p:grpSpPr>
          <a:xfrm>
            <a:off x="7508991" y="3146716"/>
            <a:ext cx="782351" cy="1555213"/>
            <a:chOff x="7689025" y="3196170"/>
            <a:chExt cx="983100" cy="1954276"/>
          </a:xfrm>
        </p:grpSpPr>
        <p:sp>
          <p:nvSpPr>
            <p:cNvPr id="1230" name="Google Shape;1230;p36"/>
            <p:cNvSpPr/>
            <p:nvPr/>
          </p:nvSpPr>
          <p:spPr>
            <a:xfrm rot="5400000">
              <a:off x="7689025" y="3196170"/>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rot="5400000">
              <a:off x="7689025" y="3684871"/>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rot="5400000">
              <a:off x="7689025" y="4167346"/>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36"/>
          <p:cNvGrpSpPr/>
          <p:nvPr/>
        </p:nvGrpSpPr>
        <p:grpSpPr>
          <a:xfrm>
            <a:off x="944383" y="2720181"/>
            <a:ext cx="982950" cy="128700"/>
            <a:chOff x="1515500" y="2736975"/>
            <a:chExt cx="982950" cy="128700"/>
          </a:xfrm>
        </p:grpSpPr>
        <p:sp>
          <p:nvSpPr>
            <p:cNvPr id="1234" name="Google Shape;1234;p36"/>
            <p:cNvSpPr/>
            <p:nvPr/>
          </p:nvSpPr>
          <p:spPr>
            <a:xfrm>
              <a:off x="15155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6"/>
            <p:cNvSpPr/>
            <p:nvPr/>
          </p:nvSpPr>
          <p:spPr>
            <a:xfrm>
              <a:off x="18002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6"/>
            <p:cNvSpPr/>
            <p:nvPr/>
          </p:nvSpPr>
          <p:spPr>
            <a:xfrm>
              <a:off x="20850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6"/>
            <p:cNvSpPr/>
            <p:nvPr/>
          </p:nvSpPr>
          <p:spPr>
            <a:xfrm>
              <a:off x="23697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7"/>
          <p:cNvSpPr txBox="1">
            <a:spLocks noGrp="1"/>
          </p:cNvSpPr>
          <p:nvPr>
            <p:ph type="sldNum" idx="12"/>
          </p:nvPr>
        </p:nvSpPr>
        <p:spPr>
          <a:xfrm>
            <a:off x="715109" y="466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sp>
        <p:nvSpPr>
          <p:cNvPr id="1243" name="Google Shape;1243;p37"/>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244" name="Google Shape;1244;p37"/>
          <p:cNvSpPr txBox="1">
            <a:spLocks noGrp="1"/>
          </p:cNvSpPr>
          <p:nvPr>
            <p:ph type="body" idx="1"/>
          </p:nvPr>
        </p:nvSpPr>
        <p:spPr>
          <a:xfrm>
            <a:off x="720000" y="1284338"/>
            <a:ext cx="77040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on this template? Get them for free at our other websites:</a:t>
            </a:r>
            <a:endParaRPr>
              <a:solidFill>
                <a:schemeClr val="dk1"/>
              </a:solidFill>
            </a:endParaRPr>
          </a:p>
          <a:p>
            <a:pPr marL="0" lvl="0" indent="0" algn="l" rtl="0">
              <a:spcBef>
                <a:spcPts val="1000"/>
              </a:spcBef>
              <a:spcAft>
                <a:spcPts val="0"/>
              </a:spcAft>
              <a:buNone/>
            </a:pPr>
            <a:r>
              <a:rPr lang="en" sz="2200">
                <a:solidFill>
                  <a:schemeClr val="dk1"/>
                </a:solidFill>
                <a:latin typeface="Days One"/>
                <a:ea typeface="Days One"/>
                <a:cs typeface="Days One"/>
                <a:sym typeface="Days One"/>
              </a:rPr>
              <a:t>Photos</a:t>
            </a:r>
            <a:endParaRPr sz="2200">
              <a:solidFill>
                <a:schemeClr val="dk1"/>
              </a:solidFill>
              <a:latin typeface="Days One"/>
              <a:ea typeface="Days One"/>
              <a:cs typeface="Days One"/>
              <a:sym typeface="Days One"/>
            </a:endParaRPr>
          </a:p>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Office scene close up</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Business people having fun</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Five co workers</a:t>
            </a:r>
            <a:endParaRPr>
              <a:solidFill>
                <a:schemeClr val="dk1"/>
              </a:solidFill>
            </a:endParaRPr>
          </a:p>
          <a:p>
            <a:pPr marL="0" lvl="0" indent="0" algn="l" rtl="0">
              <a:spcBef>
                <a:spcPts val="1000"/>
              </a:spcBef>
              <a:spcAft>
                <a:spcPts val="0"/>
              </a:spcAft>
              <a:buNone/>
            </a:pPr>
            <a:r>
              <a:rPr lang="en" sz="2200">
                <a:solidFill>
                  <a:schemeClr val="dk1"/>
                </a:solidFill>
                <a:latin typeface="Days One"/>
                <a:ea typeface="Days One"/>
                <a:cs typeface="Days One"/>
                <a:sym typeface="Days One"/>
              </a:rPr>
              <a:t>Icons</a:t>
            </a:r>
            <a:endParaRPr sz="2200">
              <a:solidFill>
                <a:schemeClr val="dk1"/>
              </a:solidFill>
              <a:latin typeface="Days One"/>
              <a:ea typeface="Days One"/>
              <a:cs typeface="Days One"/>
              <a:sym typeface="Days One"/>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Icon pack: Business Intelligence Filled</a:t>
            </a:r>
            <a:endParaRPr>
              <a:solidFill>
                <a:schemeClr val="dk1"/>
              </a:solidFill>
            </a:endParaRPr>
          </a:p>
        </p:txBody>
      </p:sp>
      <p:grpSp>
        <p:nvGrpSpPr>
          <p:cNvPr id="1245" name="Google Shape;1245;p37"/>
          <p:cNvGrpSpPr/>
          <p:nvPr/>
        </p:nvGrpSpPr>
        <p:grpSpPr>
          <a:xfrm>
            <a:off x="715091" y="717913"/>
            <a:ext cx="234160" cy="234160"/>
            <a:chOff x="209945" y="1501725"/>
            <a:chExt cx="2838300" cy="2838300"/>
          </a:xfrm>
        </p:grpSpPr>
        <p:sp>
          <p:nvSpPr>
            <p:cNvPr id="1246" name="Google Shape;1246;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37"/>
          <p:cNvGrpSpPr/>
          <p:nvPr/>
        </p:nvGrpSpPr>
        <p:grpSpPr>
          <a:xfrm>
            <a:off x="8195441" y="717913"/>
            <a:ext cx="234160" cy="234160"/>
            <a:chOff x="209945" y="1501725"/>
            <a:chExt cx="2838300" cy="2838300"/>
          </a:xfrm>
        </p:grpSpPr>
        <p:sp>
          <p:nvSpPr>
            <p:cNvPr id="1249" name="Google Shape;1249;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37"/>
          <p:cNvGrpSpPr/>
          <p:nvPr/>
        </p:nvGrpSpPr>
        <p:grpSpPr>
          <a:xfrm>
            <a:off x="5168114" y="2977756"/>
            <a:ext cx="3261491" cy="3261491"/>
            <a:chOff x="209945" y="1501725"/>
            <a:chExt cx="2838300" cy="2838300"/>
          </a:xfrm>
        </p:grpSpPr>
        <p:sp>
          <p:nvSpPr>
            <p:cNvPr id="1252" name="Google Shape;1252;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流程圖</a:t>
            </a:r>
            <a:endParaRPr b="1" dirty="0">
              <a:latin typeface="微軟正黑體" panose="020B0604030504040204" pitchFamily="34" charset="-120"/>
              <a:ea typeface="微軟正黑體" panose="020B0604030504040204" pitchFamily="34" charset="-120"/>
            </a:endParaRPr>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9271B1B8-548C-4C19-87FB-99E799B16754}"/>
              </a:ext>
            </a:extLst>
          </p:cNvPr>
          <p:cNvPicPr>
            <a:picLocks noChangeAspect="1"/>
          </p:cNvPicPr>
          <p:nvPr/>
        </p:nvPicPr>
        <p:blipFill>
          <a:blip r:embed="rId3"/>
          <a:stretch>
            <a:fillRect/>
          </a:stretch>
        </p:blipFill>
        <p:spPr>
          <a:xfrm>
            <a:off x="2529618" y="1121340"/>
            <a:ext cx="4084764" cy="3844865"/>
          </a:xfrm>
          <a:prstGeom prst="rect">
            <a:avLst/>
          </a:prstGeom>
        </p:spPr>
      </p:pic>
    </p:spTree>
    <p:extLst>
      <p:ext uri="{BB962C8B-B14F-4D97-AF65-F5344CB8AC3E}">
        <p14:creationId xmlns:p14="http://schemas.microsoft.com/office/powerpoint/2010/main" val="95979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7"/>
        <p:cNvGrpSpPr/>
        <p:nvPr/>
      </p:nvGrpSpPr>
      <p:grpSpPr>
        <a:xfrm>
          <a:off x="0" y="0"/>
          <a:ext cx="0" cy="0"/>
          <a:chOff x="0" y="0"/>
          <a:chExt cx="0" cy="0"/>
        </a:xfrm>
      </p:grpSpPr>
      <p:sp>
        <p:nvSpPr>
          <p:cNvPr id="1258" name="Google Shape;1258;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259" name="Google Shape;1259;p3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3"/>
        <p:cNvGrpSpPr/>
        <p:nvPr/>
      </p:nvGrpSpPr>
      <p:grpSpPr>
        <a:xfrm>
          <a:off x="0" y="0"/>
          <a:ext cx="0" cy="0"/>
          <a:chOff x="0" y="0"/>
          <a:chExt cx="0" cy="0"/>
        </a:xfrm>
      </p:grpSpPr>
      <p:sp>
        <p:nvSpPr>
          <p:cNvPr id="1264" name="Google Shape;1264;p3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265" name="Google Shape;1265;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9"/>
        <p:cNvGrpSpPr/>
        <p:nvPr/>
      </p:nvGrpSpPr>
      <p:grpSpPr>
        <a:xfrm>
          <a:off x="0" y="0"/>
          <a:ext cx="0" cy="0"/>
          <a:chOff x="0" y="0"/>
          <a:chExt cx="0" cy="0"/>
        </a:xfrm>
      </p:grpSpPr>
      <p:sp>
        <p:nvSpPr>
          <p:cNvPr id="1270" name="Google Shape;1270;p4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Days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https://fonts.google.com/specimen/Days+One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71" name="Google Shape;1271;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272" name="Google Shape;1272;p40"/>
          <p:cNvSpPr/>
          <p:nvPr/>
        </p:nvSpPr>
        <p:spPr>
          <a:xfrm>
            <a:off x="2583563" y="34339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3645382" y="34339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4707202" y="3433975"/>
            <a:ext cx="791400" cy="754200"/>
          </a:xfrm>
          <a:prstGeom prst="roundRect">
            <a:avLst>
              <a:gd name="adj" fmla="val 16667"/>
            </a:avLst>
          </a:prstGeom>
          <a:solidFill>
            <a:srgbClr val="F0EDE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txBox="1"/>
          <p:nvPr/>
        </p:nvSpPr>
        <p:spPr>
          <a:xfrm>
            <a:off x="2583563"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276" name="Google Shape;1276;p40"/>
          <p:cNvSpPr txBox="1"/>
          <p:nvPr/>
        </p:nvSpPr>
        <p:spPr>
          <a:xfrm>
            <a:off x="3645388"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#ffffff</a:t>
            </a:r>
            <a:endParaRPr sz="1000">
              <a:solidFill>
                <a:srgbClr val="000000"/>
              </a:solidFill>
            </a:endParaRPr>
          </a:p>
        </p:txBody>
      </p:sp>
      <p:sp>
        <p:nvSpPr>
          <p:cNvPr id="1277" name="Google Shape;1277;p40"/>
          <p:cNvSpPr txBox="1"/>
          <p:nvPr/>
        </p:nvSpPr>
        <p:spPr>
          <a:xfrm>
            <a:off x="4707213"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#f0ede5</a:t>
            </a:r>
            <a:endParaRPr sz="1000">
              <a:solidFill>
                <a:srgbClr val="000000"/>
              </a:solidFill>
            </a:endParaRPr>
          </a:p>
        </p:txBody>
      </p:sp>
      <p:sp>
        <p:nvSpPr>
          <p:cNvPr id="1278" name="Google Shape;1278;p40"/>
          <p:cNvSpPr/>
          <p:nvPr/>
        </p:nvSpPr>
        <p:spPr>
          <a:xfrm>
            <a:off x="5769038" y="3433975"/>
            <a:ext cx="791400" cy="754200"/>
          </a:xfrm>
          <a:prstGeom prst="roundRect">
            <a:avLst>
              <a:gd name="adj" fmla="val 16667"/>
            </a:avLst>
          </a:prstGeom>
          <a:solidFill>
            <a:srgbClr val="25C5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txBox="1"/>
          <p:nvPr/>
        </p:nvSpPr>
        <p:spPr>
          <a:xfrm>
            <a:off x="5769038"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#25c593</a:t>
            </a:r>
            <a:endParaRPr sz="10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3"/>
        <p:cNvGrpSpPr/>
        <p:nvPr/>
      </p:nvGrpSpPr>
      <p:grpSpPr>
        <a:xfrm>
          <a:off x="0" y="0"/>
          <a:ext cx="0" cy="0"/>
          <a:chOff x="0" y="0"/>
          <a:chExt cx="0" cy="0"/>
        </a:xfrm>
      </p:grpSpPr>
      <p:sp>
        <p:nvSpPr>
          <p:cNvPr id="1284" name="Google Shape;1284;p4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285" name="Google Shape;1285;p4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286" name="Google Shape;1286;p4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287" name="Google Shape;1287;p4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288" name="Google Shape;1288;p4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289" name="Google Shape;1289;p4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290" name="Google Shape;1290;p4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291" name="Google Shape;1291;p4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92" name="Google Shape;1292;p4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93" name="Google Shape;1293;p4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94" name="Google Shape;1294;p4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95" name="Google Shape;1295;p4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grpSp>
        <p:nvGrpSpPr>
          <p:cNvPr id="1300" name="Google Shape;1300;p42"/>
          <p:cNvGrpSpPr/>
          <p:nvPr/>
        </p:nvGrpSpPr>
        <p:grpSpPr>
          <a:xfrm>
            <a:off x="5048544" y="3019584"/>
            <a:ext cx="442841" cy="514271"/>
            <a:chOff x="4727025" y="1332775"/>
            <a:chExt cx="59900" cy="69625"/>
          </a:xfrm>
        </p:grpSpPr>
        <p:sp>
          <p:nvSpPr>
            <p:cNvPr id="1301" name="Google Shape;1301;p4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2"/>
          <p:cNvGrpSpPr/>
          <p:nvPr/>
        </p:nvGrpSpPr>
        <p:grpSpPr>
          <a:xfrm>
            <a:off x="5723860" y="2267072"/>
            <a:ext cx="500909" cy="500899"/>
            <a:chOff x="4820425" y="1329900"/>
            <a:chExt cx="70175" cy="70350"/>
          </a:xfrm>
        </p:grpSpPr>
        <p:sp>
          <p:nvSpPr>
            <p:cNvPr id="1304" name="Google Shape;1304;p4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6376484" y="2278862"/>
            <a:ext cx="538135" cy="493119"/>
            <a:chOff x="4903200" y="1331525"/>
            <a:chExt cx="73575" cy="67425"/>
          </a:xfrm>
        </p:grpSpPr>
        <p:sp>
          <p:nvSpPr>
            <p:cNvPr id="1309" name="Google Shape;1309;p4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10" name="Google Shape;1310;p4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2"/>
          <p:cNvGrpSpPr/>
          <p:nvPr/>
        </p:nvGrpSpPr>
        <p:grpSpPr>
          <a:xfrm>
            <a:off x="5636435" y="3020840"/>
            <a:ext cx="544563" cy="511895"/>
            <a:chOff x="4815575" y="1416800"/>
            <a:chExt cx="73750" cy="71400"/>
          </a:xfrm>
        </p:grpSpPr>
        <p:sp>
          <p:nvSpPr>
            <p:cNvPr id="1312" name="Google Shape;1312;p4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42"/>
          <p:cNvGrpSpPr/>
          <p:nvPr/>
        </p:nvGrpSpPr>
        <p:grpSpPr>
          <a:xfrm>
            <a:off x="6333060" y="3020546"/>
            <a:ext cx="602914" cy="512477"/>
            <a:chOff x="4902475" y="1418875"/>
            <a:chExt cx="74500" cy="63775"/>
          </a:xfrm>
        </p:grpSpPr>
        <p:sp>
          <p:nvSpPr>
            <p:cNvPr id="1316" name="Google Shape;1316;p4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42"/>
          <p:cNvGrpSpPr/>
          <p:nvPr/>
        </p:nvGrpSpPr>
        <p:grpSpPr>
          <a:xfrm>
            <a:off x="5748932" y="3759785"/>
            <a:ext cx="515391" cy="525699"/>
            <a:chOff x="4818100" y="1507675"/>
            <a:chExt cx="71225" cy="71625"/>
          </a:xfrm>
        </p:grpSpPr>
        <p:sp>
          <p:nvSpPr>
            <p:cNvPr id="1319" name="Google Shape;1319;p4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2"/>
          <p:cNvGrpSpPr/>
          <p:nvPr/>
        </p:nvGrpSpPr>
        <p:grpSpPr>
          <a:xfrm>
            <a:off x="5087034" y="3781317"/>
            <a:ext cx="522956" cy="489869"/>
            <a:chOff x="4721450" y="1509475"/>
            <a:chExt cx="79350" cy="74325"/>
          </a:xfrm>
        </p:grpSpPr>
        <p:sp>
          <p:nvSpPr>
            <p:cNvPr id="1324" name="Google Shape;1324;p4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42"/>
          <p:cNvGrpSpPr/>
          <p:nvPr/>
        </p:nvGrpSpPr>
        <p:grpSpPr>
          <a:xfrm>
            <a:off x="6410277" y="3761069"/>
            <a:ext cx="525704" cy="535436"/>
            <a:chOff x="4906800" y="1507500"/>
            <a:chExt cx="70350" cy="71075"/>
          </a:xfrm>
        </p:grpSpPr>
        <p:sp>
          <p:nvSpPr>
            <p:cNvPr id="1329" name="Google Shape;1329;p4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2"/>
          <p:cNvGrpSpPr/>
          <p:nvPr/>
        </p:nvGrpSpPr>
        <p:grpSpPr>
          <a:xfrm>
            <a:off x="4443099" y="2267050"/>
            <a:ext cx="508054" cy="508095"/>
            <a:chOff x="3736598" y="2170606"/>
            <a:chExt cx="404889" cy="404889"/>
          </a:xfrm>
        </p:grpSpPr>
        <p:sp>
          <p:nvSpPr>
            <p:cNvPr id="1335" name="Google Shape;1335;p4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2"/>
          <p:cNvGrpSpPr/>
          <p:nvPr/>
        </p:nvGrpSpPr>
        <p:grpSpPr>
          <a:xfrm>
            <a:off x="3731139" y="2267145"/>
            <a:ext cx="575790" cy="507904"/>
            <a:chOff x="3161917" y="2170682"/>
            <a:chExt cx="458870" cy="404737"/>
          </a:xfrm>
        </p:grpSpPr>
        <p:sp>
          <p:nvSpPr>
            <p:cNvPr id="1340" name="Google Shape;1340;p4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1" name="Google Shape;1341;p4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2"/>
          <p:cNvGrpSpPr/>
          <p:nvPr/>
        </p:nvGrpSpPr>
        <p:grpSpPr>
          <a:xfrm>
            <a:off x="3758669" y="3027517"/>
            <a:ext cx="520730" cy="498567"/>
            <a:chOff x="3179914" y="2889488"/>
            <a:chExt cx="422876" cy="404911"/>
          </a:xfrm>
        </p:grpSpPr>
        <p:sp>
          <p:nvSpPr>
            <p:cNvPr id="1344" name="Google Shape;1344;p4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2"/>
          <p:cNvGrpSpPr/>
          <p:nvPr/>
        </p:nvGrpSpPr>
        <p:grpSpPr>
          <a:xfrm>
            <a:off x="4387349" y="3027477"/>
            <a:ext cx="516145" cy="498648"/>
            <a:chOff x="3729467" y="2889422"/>
            <a:chExt cx="419153" cy="404977"/>
          </a:xfrm>
        </p:grpSpPr>
        <p:sp>
          <p:nvSpPr>
            <p:cNvPr id="1351" name="Google Shape;1351;p4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4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42"/>
          <p:cNvGrpSpPr/>
          <p:nvPr/>
        </p:nvGrpSpPr>
        <p:grpSpPr>
          <a:xfrm>
            <a:off x="7107677" y="2474362"/>
            <a:ext cx="166473" cy="141497"/>
            <a:chOff x="4660325" y="1866850"/>
            <a:chExt cx="68350" cy="58100"/>
          </a:xfrm>
        </p:grpSpPr>
        <p:sp>
          <p:nvSpPr>
            <p:cNvPr id="1363" name="Google Shape;1363;p4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2"/>
          <p:cNvGrpSpPr/>
          <p:nvPr/>
        </p:nvGrpSpPr>
        <p:grpSpPr>
          <a:xfrm>
            <a:off x="7417022" y="2500086"/>
            <a:ext cx="162515" cy="90049"/>
            <a:chOff x="4791775" y="1877500"/>
            <a:chExt cx="66725" cy="36975"/>
          </a:xfrm>
        </p:grpSpPr>
        <p:sp>
          <p:nvSpPr>
            <p:cNvPr id="1366" name="Google Shape;1366;p4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2"/>
          <p:cNvGrpSpPr/>
          <p:nvPr/>
        </p:nvGrpSpPr>
        <p:grpSpPr>
          <a:xfrm>
            <a:off x="7738734" y="2500086"/>
            <a:ext cx="144979" cy="90049"/>
            <a:chOff x="4923925" y="1877500"/>
            <a:chExt cx="59525" cy="36975"/>
          </a:xfrm>
        </p:grpSpPr>
        <p:sp>
          <p:nvSpPr>
            <p:cNvPr id="1369" name="Google Shape;1369;p4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2"/>
          <p:cNvGrpSpPr/>
          <p:nvPr/>
        </p:nvGrpSpPr>
        <p:grpSpPr>
          <a:xfrm>
            <a:off x="8033226" y="2482277"/>
            <a:ext cx="141447" cy="125667"/>
            <a:chOff x="5058450" y="1870100"/>
            <a:chExt cx="58075" cy="51600"/>
          </a:xfrm>
        </p:grpSpPr>
        <p:sp>
          <p:nvSpPr>
            <p:cNvPr id="1372" name="Google Shape;1372;p4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2"/>
          <p:cNvGrpSpPr/>
          <p:nvPr/>
        </p:nvGrpSpPr>
        <p:grpSpPr>
          <a:xfrm>
            <a:off x="7447741" y="2904685"/>
            <a:ext cx="101077" cy="107645"/>
            <a:chOff x="4811425" y="2065025"/>
            <a:chExt cx="41500" cy="44200"/>
          </a:xfrm>
        </p:grpSpPr>
        <p:sp>
          <p:nvSpPr>
            <p:cNvPr id="1375" name="Google Shape;1375;p4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42"/>
          <p:cNvGrpSpPr/>
          <p:nvPr/>
        </p:nvGrpSpPr>
        <p:grpSpPr>
          <a:xfrm>
            <a:off x="7740178" y="2904898"/>
            <a:ext cx="120867" cy="107218"/>
            <a:chOff x="4929875" y="2065025"/>
            <a:chExt cx="49625" cy="44025"/>
          </a:xfrm>
        </p:grpSpPr>
        <p:sp>
          <p:nvSpPr>
            <p:cNvPr id="1378" name="Google Shape;1378;p4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2"/>
          <p:cNvGrpSpPr/>
          <p:nvPr/>
        </p:nvGrpSpPr>
        <p:grpSpPr>
          <a:xfrm>
            <a:off x="8068847" y="2907912"/>
            <a:ext cx="70206" cy="101191"/>
            <a:chOff x="5083925" y="2066350"/>
            <a:chExt cx="28825" cy="41550"/>
          </a:xfrm>
        </p:grpSpPr>
        <p:sp>
          <p:nvSpPr>
            <p:cNvPr id="1381" name="Google Shape;1381;p4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2"/>
          <p:cNvGrpSpPr/>
          <p:nvPr/>
        </p:nvGrpSpPr>
        <p:grpSpPr>
          <a:xfrm>
            <a:off x="7100401" y="2923559"/>
            <a:ext cx="181026" cy="69896"/>
            <a:chOff x="4659775" y="2072775"/>
            <a:chExt cx="74325" cy="28700"/>
          </a:xfrm>
        </p:grpSpPr>
        <p:sp>
          <p:nvSpPr>
            <p:cNvPr id="1384" name="Google Shape;1384;p4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2"/>
          <p:cNvGrpSpPr/>
          <p:nvPr/>
        </p:nvGrpSpPr>
        <p:grpSpPr>
          <a:xfrm>
            <a:off x="8020257" y="2714124"/>
            <a:ext cx="167387" cy="89197"/>
            <a:chOff x="4662475" y="1976500"/>
            <a:chExt cx="68725" cy="36625"/>
          </a:xfrm>
        </p:grpSpPr>
        <p:sp>
          <p:nvSpPr>
            <p:cNvPr id="1388" name="Google Shape;1388;p4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42"/>
          <p:cNvGrpSpPr/>
          <p:nvPr/>
        </p:nvGrpSpPr>
        <p:grpSpPr>
          <a:xfrm>
            <a:off x="7717162" y="2717564"/>
            <a:ext cx="166899" cy="82317"/>
            <a:chOff x="4920150" y="1977875"/>
            <a:chExt cx="68525" cy="33800"/>
          </a:xfrm>
        </p:grpSpPr>
        <p:sp>
          <p:nvSpPr>
            <p:cNvPr id="1392" name="Google Shape;1392;p4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2"/>
          <p:cNvGrpSpPr/>
          <p:nvPr/>
        </p:nvGrpSpPr>
        <p:grpSpPr>
          <a:xfrm>
            <a:off x="7128319" y="3121482"/>
            <a:ext cx="125190" cy="127858"/>
            <a:chOff x="4676550" y="2160575"/>
            <a:chExt cx="51400" cy="52500"/>
          </a:xfrm>
        </p:grpSpPr>
        <p:sp>
          <p:nvSpPr>
            <p:cNvPr id="1396" name="Google Shape;1396;p4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2"/>
          <p:cNvGrpSpPr/>
          <p:nvPr/>
        </p:nvGrpSpPr>
        <p:grpSpPr>
          <a:xfrm>
            <a:off x="7425577" y="3128514"/>
            <a:ext cx="145405" cy="113794"/>
            <a:chOff x="4768325" y="2163475"/>
            <a:chExt cx="59700" cy="46725"/>
          </a:xfrm>
        </p:grpSpPr>
        <p:sp>
          <p:nvSpPr>
            <p:cNvPr id="1400" name="Google Shape;1400;p4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4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42"/>
          <p:cNvGrpSpPr/>
          <p:nvPr/>
        </p:nvGrpSpPr>
        <p:grpSpPr>
          <a:xfrm>
            <a:off x="7441895" y="3383608"/>
            <a:ext cx="112768" cy="106853"/>
            <a:chOff x="4768575" y="2253950"/>
            <a:chExt cx="46300" cy="43875"/>
          </a:xfrm>
        </p:grpSpPr>
        <p:sp>
          <p:nvSpPr>
            <p:cNvPr id="1409" name="Google Shape;1409;p4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2"/>
          <p:cNvGrpSpPr/>
          <p:nvPr/>
        </p:nvGrpSpPr>
        <p:grpSpPr>
          <a:xfrm>
            <a:off x="7741518" y="3872634"/>
            <a:ext cx="118187" cy="146246"/>
            <a:chOff x="4960900" y="2433225"/>
            <a:chExt cx="48525" cy="60050"/>
          </a:xfrm>
        </p:grpSpPr>
        <p:sp>
          <p:nvSpPr>
            <p:cNvPr id="1412" name="Google Shape;1412;p4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2"/>
          <p:cNvGrpSpPr/>
          <p:nvPr/>
        </p:nvGrpSpPr>
        <p:grpSpPr>
          <a:xfrm>
            <a:off x="7430083" y="4136695"/>
            <a:ext cx="136394" cy="143810"/>
            <a:chOff x="4854075" y="2527625"/>
            <a:chExt cx="56000" cy="59050"/>
          </a:xfrm>
        </p:grpSpPr>
        <p:sp>
          <p:nvSpPr>
            <p:cNvPr id="1415" name="Google Shape;1415;p4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4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42"/>
          <p:cNvGrpSpPr/>
          <p:nvPr/>
        </p:nvGrpSpPr>
        <p:grpSpPr>
          <a:xfrm>
            <a:off x="8054294" y="3600439"/>
            <a:ext cx="99312" cy="160797"/>
            <a:chOff x="5059700" y="2334775"/>
            <a:chExt cx="40775" cy="66025"/>
          </a:xfrm>
        </p:grpSpPr>
        <p:sp>
          <p:nvSpPr>
            <p:cNvPr id="1421" name="Google Shape;1421;p4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2"/>
          <p:cNvGrpSpPr/>
          <p:nvPr/>
        </p:nvGrpSpPr>
        <p:grpSpPr>
          <a:xfrm>
            <a:off x="8011458" y="3865571"/>
            <a:ext cx="184984" cy="160371"/>
            <a:chOff x="5037700" y="2430325"/>
            <a:chExt cx="75950" cy="65850"/>
          </a:xfrm>
        </p:grpSpPr>
        <p:sp>
          <p:nvSpPr>
            <p:cNvPr id="1431" name="Google Shape;1431;p4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42"/>
          <p:cNvGrpSpPr/>
          <p:nvPr/>
        </p:nvGrpSpPr>
        <p:grpSpPr>
          <a:xfrm>
            <a:off x="7430964" y="3632023"/>
            <a:ext cx="173014" cy="97629"/>
            <a:chOff x="4756975" y="2341800"/>
            <a:chExt cx="91975" cy="51925"/>
          </a:xfrm>
        </p:grpSpPr>
        <p:sp>
          <p:nvSpPr>
            <p:cNvPr id="1434" name="Google Shape;1434;p4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2"/>
          <p:cNvGrpSpPr/>
          <p:nvPr/>
        </p:nvGrpSpPr>
        <p:grpSpPr>
          <a:xfrm>
            <a:off x="7697901" y="4120720"/>
            <a:ext cx="212497" cy="175761"/>
            <a:chOff x="4943575" y="2516350"/>
            <a:chExt cx="98675" cy="81700"/>
          </a:xfrm>
        </p:grpSpPr>
        <p:sp>
          <p:nvSpPr>
            <p:cNvPr id="1455" name="Google Shape;1455;p4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42"/>
          <p:cNvGrpSpPr/>
          <p:nvPr/>
        </p:nvGrpSpPr>
        <p:grpSpPr>
          <a:xfrm>
            <a:off x="1955962" y="3346963"/>
            <a:ext cx="965351" cy="134611"/>
            <a:chOff x="4411970" y="2962952"/>
            <a:chExt cx="706544" cy="104212"/>
          </a:xfrm>
        </p:grpSpPr>
        <p:sp>
          <p:nvSpPr>
            <p:cNvPr id="1534" name="Google Shape;1534;p4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2"/>
          <p:cNvGrpSpPr/>
          <p:nvPr/>
        </p:nvGrpSpPr>
        <p:grpSpPr>
          <a:xfrm>
            <a:off x="1955962" y="2935877"/>
            <a:ext cx="960158" cy="289172"/>
            <a:chOff x="4411970" y="2726085"/>
            <a:chExt cx="643107" cy="193659"/>
          </a:xfrm>
        </p:grpSpPr>
        <p:sp>
          <p:nvSpPr>
            <p:cNvPr id="1539" name="Google Shape;1539;p4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2"/>
          <p:cNvGrpSpPr/>
          <p:nvPr/>
        </p:nvGrpSpPr>
        <p:grpSpPr>
          <a:xfrm>
            <a:off x="958854" y="3201987"/>
            <a:ext cx="833173" cy="259209"/>
            <a:chOff x="4411970" y="4340222"/>
            <a:chExt cx="779467" cy="242683"/>
          </a:xfrm>
        </p:grpSpPr>
        <p:sp>
          <p:nvSpPr>
            <p:cNvPr id="1543" name="Google Shape;1543;p4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2"/>
          <p:cNvGrpSpPr/>
          <p:nvPr/>
        </p:nvGrpSpPr>
        <p:grpSpPr>
          <a:xfrm>
            <a:off x="1955962" y="2597733"/>
            <a:ext cx="965160" cy="216230"/>
            <a:chOff x="4411970" y="2468674"/>
            <a:chExt cx="747317" cy="167425"/>
          </a:xfrm>
        </p:grpSpPr>
        <p:sp>
          <p:nvSpPr>
            <p:cNvPr id="1547" name="Google Shape;1547;p4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2"/>
          <p:cNvGrpSpPr/>
          <p:nvPr/>
        </p:nvGrpSpPr>
        <p:grpSpPr>
          <a:xfrm>
            <a:off x="954709" y="2502450"/>
            <a:ext cx="810451" cy="319148"/>
            <a:chOff x="4411970" y="3686602"/>
            <a:chExt cx="797845" cy="314215"/>
          </a:xfrm>
        </p:grpSpPr>
        <p:sp>
          <p:nvSpPr>
            <p:cNvPr id="1550" name="Google Shape;1550;p4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42"/>
          <p:cNvGrpSpPr/>
          <p:nvPr/>
        </p:nvGrpSpPr>
        <p:grpSpPr>
          <a:xfrm>
            <a:off x="954806" y="2256974"/>
            <a:ext cx="1970333" cy="208784"/>
            <a:chOff x="6336019" y="3733725"/>
            <a:chExt cx="2566206" cy="351310"/>
          </a:xfrm>
        </p:grpSpPr>
        <p:sp>
          <p:nvSpPr>
            <p:cNvPr id="1557" name="Google Shape;1557;p4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2"/>
          <p:cNvGrpSpPr/>
          <p:nvPr/>
        </p:nvGrpSpPr>
        <p:grpSpPr>
          <a:xfrm>
            <a:off x="1955962" y="3864529"/>
            <a:ext cx="946551" cy="153200"/>
            <a:chOff x="4404545" y="3301592"/>
            <a:chExt cx="782403" cy="129272"/>
          </a:xfrm>
        </p:grpSpPr>
        <p:sp>
          <p:nvSpPr>
            <p:cNvPr id="1562" name="Google Shape;1562;p4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2"/>
          <p:cNvGrpSpPr/>
          <p:nvPr/>
        </p:nvGrpSpPr>
        <p:grpSpPr>
          <a:xfrm>
            <a:off x="1955962" y="3603488"/>
            <a:ext cx="962257" cy="139127"/>
            <a:chOff x="4411970" y="3131459"/>
            <a:chExt cx="710520" cy="117397"/>
          </a:xfrm>
        </p:grpSpPr>
        <p:sp>
          <p:nvSpPr>
            <p:cNvPr id="1565" name="Google Shape;1565;p4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4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42"/>
          <p:cNvGrpSpPr/>
          <p:nvPr/>
        </p:nvGrpSpPr>
        <p:grpSpPr>
          <a:xfrm>
            <a:off x="956107" y="3538282"/>
            <a:ext cx="823838" cy="458988"/>
            <a:chOff x="4411970" y="1801825"/>
            <a:chExt cx="734586" cy="409262"/>
          </a:xfrm>
        </p:grpSpPr>
        <p:sp>
          <p:nvSpPr>
            <p:cNvPr id="1569" name="Google Shape;1569;p4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2"/>
          <p:cNvGrpSpPr/>
          <p:nvPr/>
        </p:nvGrpSpPr>
        <p:grpSpPr>
          <a:xfrm>
            <a:off x="956107" y="4086708"/>
            <a:ext cx="856348" cy="212039"/>
            <a:chOff x="4411970" y="2233974"/>
            <a:chExt cx="763574" cy="189068"/>
          </a:xfrm>
        </p:grpSpPr>
        <p:sp>
          <p:nvSpPr>
            <p:cNvPr id="1572" name="Google Shape;1572;p4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2"/>
          <p:cNvGrpSpPr/>
          <p:nvPr/>
        </p:nvGrpSpPr>
        <p:grpSpPr>
          <a:xfrm>
            <a:off x="3066303" y="2262044"/>
            <a:ext cx="511602" cy="511602"/>
            <a:chOff x="5681300" y="2527788"/>
            <a:chExt cx="805800" cy="805800"/>
          </a:xfrm>
        </p:grpSpPr>
        <p:sp>
          <p:nvSpPr>
            <p:cNvPr id="1575" name="Google Shape;1575;p4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42"/>
          <p:cNvGrpSpPr/>
          <p:nvPr/>
        </p:nvGrpSpPr>
        <p:grpSpPr>
          <a:xfrm>
            <a:off x="3063497" y="3028627"/>
            <a:ext cx="513021" cy="512935"/>
            <a:chOff x="4049800" y="640400"/>
            <a:chExt cx="858900" cy="858900"/>
          </a:xfrm>
        </p:grpSpPr>
        <p:sp>
          <p:nvSpPr>
            <p:cNvPr id="1578" name="Google Shape;1578;p4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2"/>
          <p:cNvGrpSpPr/>
          <p:nvPr/>
        </p:nvGrpSpPr>
        <p:grpSpPr>
          <a:xfrm>
            <a:off x="2980696" y="3680519"/>
            <a:ext cx="686489" cy="686585"/>
            <a:chOff x="5080188" y="927900"/>
            <a:chExt cx="961200" cy="961200"/>
          </a:xfrm>
        </p:grpSpPr>
        <p:sp>
          <p:nvSpPr>
            <p:cNvPr id="1581" name="Google Shape;1581;p4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2"/>
          <p:cNvGrpSpPr/>
          <p:nvPr/>
        </p:nvGrpSpPr>
        <p:grpSpPr>
          <a:xfrm>
            <a:off x="3763848" y="3773248"/>
            <a:ext cx="510373" cy="510937"/>
            <a:chOff x="7508249" y="1522825"/>
            <a:chExt cx="1326332" cy="1322987"/>
          </a:xfrm>
        </p:grpSpPr>
        <p:sp>
          <p:nvSpPr>
            <p:cNvPr id="1590" name="Google Shape;1590;p4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2"/>
          <p:cNvGrpSpPr/>
          <p:nvPr/>
        </p:nvGrpSpPr>
        <p:grpSpPr>
          <a:xfrm>
            <a:off x="4455441" y="3774653"/>
            <a:ext cx="492652" cy="503348"/>
            <a:chOff x="6039282" y="1042577"/>
            <a:chExt cx="734315" cy="731929"/>
          </a:xfrm>
        </p:grpSpPr>
        <p:sp>
          <p:nvSpPr>
            <p:cNvPr id="1601" name="Google Shape;1601;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2"/>
          <p:cNvGrpSpPr/>
          <p:nvPr/>
        </p:nvGrpSpPr>
        <p:grpSpPr>
          <a:xfrm>
            <a:off x="5095855" y="2270694"/>
            <a:ext cx="483304" cy="504902"/>
            <a:chOff x="1825800" y="1651625"/>
            <a:chExt cx="568125" cy="591775"/>
          </a:xfrm>
        </p:grpSpPr>
        <p:sp>
          <p:nvSpPr>
            <p:cNvPr id="1623" name="Google Shape;1623;p4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4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34" name="Google Shape;1634;p4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grpSp>
        <p:nvGrpSpPr>
          <p:cNvPr id="1639" name="Google Shape;1639;p43"/>
          <p:cNvGrpSpPr/>
          <p:nvPr/>
        </p:nvGrpSpPr>
        <p:grpSpPr>
          <a:xfrm>
            <a:off x="722059" y="955168"/>
            <a:ext cx="2492868" cy="1379876"/>
            <a:chOff x="2654821" y="2311071"/>
            <a:chExt cx="2279715" cy="1262120"/>
          </a:xfrm>
        </p:grpSpPr>
        <p:grpSp>
          <p:nvGrpSpPr>
            <p:cNvPr id="1640" name="Google Shape;1640;p43"/>
            <p:cNvGrpSpPr/>
            <p:nvPr/>
          </p:nvGrpSpPr>
          <p:grpSpPr>
            <a:xfrm>
              <a:off x="4034269" y="2840745"/>
              <a:ext cx="40212" cy="36437"/>
              <a:chOff x="4293400" y="2574725"/>
              <a:chExt cx="84425" cy="80100"/>
            </a:xfrm>
          </p:grpSpPr>
          <p:sp>
            <p:nvSpPr>
              <p:cNvPr id="1641" name="Google Shape;1641;p4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42" name="Google Shape;1642;p4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3"/>
            <p:cNvGrpSpPr/>
            <p:nvPr/>
          </p:nvGrpSpPr>
          <p:grpSpPr>
            <a:xfrm>
              <a:off x="3894606" y="2334874"/>
              <a:ext cx="913198" cy="518984"/>
              <a:chOff x="4000175" y="1462675"/>
              <a:chExt cx="1917275" cy="1140875"/>
            </a:xfrm>
          </p:grpSpPr>
          <p:sp>
            <p:nvSpPr>
              <p:cNvPr id="1644" name="Google Shape;1644;p4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45" name="Google Shape;1645;p43"/>
              <p:cNvGrpSpPr/>
              <p:nvPr/>
            </p:nvGrpSpPr>
            <p:grpSpPr>
              <a:xfrm>
                <a:off x="4000175" y="1462675"/>
                <a:ext cx="1917275" cy="1140875"/>
                <a:chOff x="4000175" y="1462675"/>
                <a:chExt cx="1917275" cy="1140875"/>
              </a:xfrm>
            </p:grpSpPr>
            <p:sp>
              <p:nvSpPr>
                <p:cNvPr id="1646" name="Google Shape;1646;p4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47" name="Google Shape;1647;p4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1" name="Google Shape;1651;p4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2" name="Google Shape;1652;p43"/>
            <p:cNvGrpSpPr/>
            <p:nvPr/>
          </p:nvGrpSpPr>
          <p:grpSpPr>
            <a:xfrm>
              <a:off x="3875768" y="2846704"/>
              <a:ext cx="44796" cy="47366"/>
              <a:chOff x="3960625" y="2587825"/>
              <a:chExt cx="94050" cy="104125"/>
            </a:xfrm>
          </p:grpSpPr>
          <p:sp>
            <p:nvSpPr>
              <p:cNvPr id="1653" name="Google Shape;1653;p4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54" name="Google Shape;1654;p4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3"/>
            <p:cNvGrpSpPr/>
            <p:nvPr/>
          </p:nvGrpSpPr>
          <p:grpSpPr>
            <a:xfrm>
              <a:off x="3782759" y="2807162"/>
              <a:ext cx="82686" cy="85487"/>
              <a:chOff x="3765350" y="2500900"/>
              <a:chExt cx="173600" cy="187925"/>
            </a:xfrm>
          </p:grpSpPr>
          <p:sp>
            <p:nvSpPr>
              <p:cNvPr id="1656" name="Google Shape;1656;p4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57" name="Google Shape;1657;p4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3"/>
            <p:cNvGrpSpPr/>
            <p:nvPr/>
          </p:nvGrpSpPr>
          <p:grpSpPr>
            <a:xfrm>
              <a:off x="3775674" y="2798496"/>
              <a:ext cx="40545" cy="23564"/>
              <a:chOff x="3750475" y="2481850"/>
              <a:chExt cx="85125" cy="51800"/>
            </a:xfrm>
          </p:grpSpPr>
          <p:sp>
            <p:nvSpPr>
              <p:cNvPr id="1663" name="Google Shape;1663;p4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65" name="Google Shape;1665;p43"/>
            <p:cNvGrpSpPr/>
            <p:nvPr/>
          </p:nvGrpSpPr>
          <p:grpSpPr>
            <a:xfrm>
              <a:off x="3716946" y="2776024"/>
              <a:ext cx="81971" cy="76912"/>
              <a:chOff x="3627175" y="2432450"/>
              <a:chExt cx="172100" cy="169075"/>
            </a:xfrm>
          </p:grpSpPr>
          <p:sp>
            <p:nvSpPr>
              <p:cNvPr id="1666" name="Google Shape;1666;p4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68" name="Google Shape;1668;p4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69" name="Google Shape;1669;p43"/>
            <p:cNvGrpSpPr/>
            <p:nvPr/>
          </p:nvGrpSpPr>
          <p:grpSpPr>
            <a:xfrm>
              <a:off x="3685682" y="2845624"/>
              <a:ext cx="29311" cy="45055"/>
              <a:chOff x="3561536" y="2585450"/>
              <a:chExt cx="61539" cy="99045"/>
            </a:xfrm>
          </p:grpSpPr>
          <p:sp>
            <p:nvSpPr>
              <p:cNvPr id="1670" name="Google Shape;1670;p4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72" name="Google Shape;1672;p43"/>
            <p:cNvGrpSpPr/>
            <p:nvPr/>
          </p:nvGrpSpPr>
          <p:grpSpPr>
            <a:xfrm>
              <a:off x="3849905" y="2572252"/>
              <a:ext cx="74339" cy="119559"/>
              <a:chOff x="3906325" y="1984500"/>
              <a:chExt cx="156075" cy="262825"/>
            </a:xfrm>
          </p:grpSpPr>
          <p:sp>
            <p:nvSpPr>
              <p:cNvPr id="1673" name="Google Shape;1673;p4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74" name="Google Shape;1674;p4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3"/>
            <p:cNvGrpSpPr/>
            <p:nvPr/>
          </p:nvGrpSpPr>
          <p:grpSpPr>
            <a:xfrm>
              <a:off x="2654821" y="2414345"/>
              <a:ext cx="667570" cy="558731"/>
              <a:chOff x="1397225" y="1637375"/>
              <a:chExt cx="1401575" cy="1228250"/>
            </a:xfrm>
          </p:grpSpPr>
          <p:sp>
            <p:nvSpPr>
              <p:cNvPr id="1676" name="Google Shape;1676;p4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77" name="Google Shape;1677;p43"/>
              <p:cNvGrpSpPr/>
              <p:nvPr/>
            </p:nvGrpSpPr>
            <p:grpSpPr>
              <a:xfrm>
                <a:off x="1397225" y="1637375"/>
                <a:ext cx="1398775" cy="1228250"/>
                <a:chOff x="1397225" y="1637375"/>
                <a:chExt cx="1398775" cy="1228250"/>
              </a:xfrm>
            </p:grpSpPr>
            <p:sp>
              <p:nvSpPr>
                <p:cNvPr id="1678" name="Google Shape;1678;p4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0" name="Google Shape;1680;p43"/>
            <p:cNvGrpSpPr/>
            <p:nvPr/>
          </p:nvGrpSpPr>
          <p:grpSpPr>
            <a:xfrm>
              <a:off x="3230417" y="3103734"/>
              <a:ext cx="282982" cy="280332"/>
              <a:chOff x="2605700" y="3152850"/>
              <a:chExt cx="594125" cy="616250"/>
            </a:xfrm>
          </p:grpSpPr>
          <p:sp>
            <p:nvSpPr>
              <p:cNvPr id="1681" name="Google Shape;1681;p4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82" name="Google Shape;1682;p4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83" name="Google Shape;1683;p43"/>
            <p:cNvGrpSpPr/>
            <p:nvPr/>
          </p:nvGrpSpPr>
          <p:grpSpPr>
            <a:xfrm>
              <a:off x="3265985" y="3226989"/>
              <a:ext cx="87151" cy="346202"/>
              <a:chOff x="2680375" y="3423800"/>
              <a:chExt cx="182975" cy="761050"/>
            </a:xfrm>
          </p:grpSpPr>
          <p:sp>
            <p:nvSpPr>
              <p:cNvPr id="1684" name="Google Shape;1684;p4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85" name="Google Shape;1685;p4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43"/>
            <p:cNvGrpSpPr/>
            <p:nvPr/>
          </p:nvGrpSpPr>
          <p:grpSpPr>
            <a:xfrm>
              <a:off x="3855466" y="3289811"/>
              <a:ext cx="112514" cy="94210"/>
              <a:chOff x="3918000" y="3561900"/>
              <a:chExt cx="236225" cy="207100"/>
            </a:xfrm>
          </p:grpSpPr>
          <p:sp>
            <p:nvSpPr>
              <p:cNvPr id="1687" name="Google Shape;1687;p4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88" name="Google Shape;1688;p4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92" name="Google Shape;1692;p43"/>
            <p:cNvGrpSpPr/>
            <p:nvPr/>
          </p:nvGrpSpPr>
          <p:grpSpPr>
            <a:xfrm>
              <a:off x="2905224" y="2311071"/>
              <a:ext cx="596721" cy="528992"/>
              <a:chOff x="1922950" y="1410350"/>
              <a:chExt cx="1252825" cy="1162875"/>
            </a:xfrm>
          </p:grpSpPr>
          <p:sp>
            <p:nvSpPr>
              <p:cNvPr id="1693" name="Google Shape;1693;p4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09" name="Google Shape;1709;p4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9" name="Google Shape;1729;p4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0" name="Google Shape;1730;p4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43"/>
            <p:cNvGrpSpPr/>
            <p:nvPr/>
          </p:nvGrpSpPr>
          <p:grpSpPr>
            <a:xfrm>
              <a:off x="3280929" y="3294542"/>
              <a:ext cx="109894" cy="272224"/>
              <a:chOff x="2711750" y="3572300"/>
              <a:chExt cx="230725" cy="598425"/>
            </a:xfrm>
          </p:grpSpPr>
          <p:sp>
            <p:nvSpPr>
              <p:cNvPr id="1732" name="Google Shape;1732;p4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4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43"/>
            <p:cNvGrpSpPr/>
            <p:nvPr/>
          </p:nvGrpSpPr>
          <p:grpSpPr>
            <a:xfrm>
              <a:off x="3790439" y="2408636"/>
              <a:ext cx="73017" cy="75684"/>
              <a:chOff x="3781475" y="1624825"/>
              <a:chExt cx="153300" cy="166375"/>
            </a:xfrm>
          </p:grpSpPr>
          <p:sp>
            <p:nvSpPr>
              <p:cNvPr id="1736" name="Google Shape;1736;p4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4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7" name="Google Shape;1747;p43"/>
            <p:cNvGrpSpPr/>
            <p:nvPr/>
          </p:nvGrpSpPr>
          <p:grpSpPr>
            <a:xfrm>
              <a:off x="4403342" y="3107749"/>
              <a:ext cx="316680" cy="101374"/>
              <a:chOff x="5068275" y="3161675"/>
              <a:chExt cx="664875" cy="222850"/>
            </a:xfrm>
          </p:grpSpPr>
          <p:sp>
            <p:nvSpPr>
              <p:cNvPr id="1748" name="Google Shape;1748;p4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4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43"/>
            <p:cNvGrpSpPr/>
            <p:nvPr/>
          </p:nvGrpSpPr>
          <p:grpSpPr>
            <a:xfrm>
              <a:off x="3697513" y="2707266"/>
              <a:ext cx="59549" cy="79733"/>
              <a:chOff x="3586375" y="2281300"/>
              <a:chExt cx="125025" cy="175275"/>
            </a:xfrm>
          </p:grpSpPr>
          <p:sp>
            <p:nvSpPr>
              <p:cNvPr id="1782" name="Google Shape;1782;p4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43"/>
            <p:cNvGrpSpPr/>
            <p:nvPr/>
          </p:nvGrpSpPr>
          <p:grpSpPr>
            <a:xfrm>
              <a:off x="4513224" y="3221724"/>
              <a:ext cx="274563" cy="280321"/>
              <a:chOff x="5298975" y="3412225"/>
              <a:chExt cx="576450" cy="616225"/>
            </a:xfrm>
          </p:grpSpPr>
          <p:sp>
            <p:nvSpPr>
              <p:cNvPr id="1786" name="Google Shape;1786;p4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7" name="Google Shape;1787;p4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43"/>
            <p:cNvGrpSpPr/>
            <p:nvPr/>
          </p:nvGrpSpPr>
          <p:grpSpPr>
            <a:xfrm>
              <a:off x="4824403" y="3421846"/>
              <a:ext cx="110132" cy="130647"/>
              <a:chOff x="5952300" y="3852150"/>
              <a:chExt cx="231225" cy="287200"/>
            </a:xfrm>
          </p:grpSpPr>
          <p:sp>
            <p:nvSpPr>
              <p:cNvPr id="1789" name="Google Shape;1789;p4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43"/>
            <p:cNvGrpSpPr/>
            <p:nvPr/>
          </p:nvGrpSpPr>
          <p:grpSpPr>
            <a:xfrm>
              <a:off x="4295710" y="3079670"/>
              <a:ext cx="14968" cy="27135"/>
              <a:chOff x="4842300" y="3099950"/>
              <a:chExt cx="31425" cy="59650"/>
            </a:xfrm>
          </p:grpSpPr>
          <p:sp>
            <p:nvSpPr>
              <p:cNvPr id="1800" name="Google Shape;1800;p4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4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43"/>
            <p:cNvGrpSpPr/>
            <p:nvPr/>
          </p:nvGrpSpPr>
          <p:grpSpPr>
            <a:xfrm>
              <a:off x="3831056" y="2816010"/>
              <a:ext cx="37378" cy="27612"/>
              <a:chOff x="3866750" y="2520350"/>
              <a:chExt cx="78475" cy="60700"/>
            </a:xfrm>
          </p:grpSpPr>
          <p:sp>
            <p:nvSpPr>
              <p:cNvPr id="1813" name="Google Shape;1813;p4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4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4" name="Google Shape;1834;p4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46" name="Google Shape;1846;p4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43"/>
            <p:cNvGrpSpPr/>
            <p:nvPr/>
          </p:nvGrpSpPr>
          <p:grpSpPr>
            <a:xfrm>
              <a:off x="3632736" y="3051591"/>
              <a:ext cx="63288" cy="45217"/>
              <a:chOff x="3450375" y="3038225"/>
              <a:chExt cx="132875" cy="99400"/>
            </a:xfrm>
          </p:grpSpPr>
          <p:sp>
            <p:nvSpPr>
              <p:cNvPr id="1860" name="Google Shape;1860;p4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4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71" name="Google Shape;1871;p4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1" name="Google Shape;1881;p4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7" name="Google Shape;1887;p4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43"/>
          <p:cNvGrpSpPr/>
          <p:nvPr/>
        </p:nvGrpSpPr>
        <p:grpSpPr>
          <a:xfrm>
            <a:off x="719116" y="2850945"/>
            <a:ext cx="2622876" cy="1333540"/>
            <a:chOff x="238125" y="1038125"/>
            <a:chExt cx="7146800" cy="3633625"/>
          </a:xfrm>
        </p:grpSpPr>
        <p:sp>
          <p:nvSpPr>
            <p:cNvPr id="1898" name="Google Shape;1898;p4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43"/>
          <p:cNvGrpSpPr/>
          <p:nvPr/>
        </p:nvGrpSpPr>
        <p:grpSpPr>
          <a:xfrm>
            <a:off x="5834044" y="993055"/>
            <a:ext cx="2590840" cy="1380235"/>
            <a:chOff x="233350" y="949250"/>
            <a:chExt cx="7137300" cy="3802300"/>
          </a:xfrm>
        </p:grpSpPr>
        <p:sp>
          <p:nvSpPr>
            <p:cNvPr id="3471" name="Google Shape;3471;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43"/>
          <p:cNvGrpSpPr/>
          <p:nvPr/>
        </p:nvGrpSpPr>
        <p:grpSpPr>
          <a:xfrm>
            <a:off x="7648473" y="3037828"/>
            <a:ext cx="104231" cy="320340"/>
            <a:chOff x="7564426" y="3224343"/>
            <a:chExt cx="119985" cy="368801"/>
          </a:xfrm>
        </p:grpSpPr>
        <p:sp>
          <p:nvSpPr>
            <p:cNvPr id="3523" name="Google Shape;3523;p4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43"/>
          <p:cNvGrpSpPr/>
          <p:nvPr/>
        </p:nvGrpSpPr>
        <p:grpSpPr>
          <a:xfrm>
            <a:off x="7347962" y="3031929"/>
            <a:ext cx="189489" cy="332132"/>
            <a:chOff x="8370831" y="3202002"/>
            <a:chExt cx="218129" cy="382376"/>
          </a:xfrm>
        </p:grpSpPr>
        <p:sp>
          <p:nvSpPr>
            <p:cNvPr id="3526" name="Google Shape;3526;p4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43"/>
          <p:cNvGrpSpPr/>
          <p:nvPr/>
        </p:nvGrpSpPr>
        <p:grpSpPr>
          <a:xfrm>
            <a:off x="8071351" y="3443061"/>
            <a:ext cx="309429" cy="267000"/>
            <a:chOff x="6742064" y="3750480"/>
            <a:chExt cx="399315" cy="344560"/>
          </a:xfrm>
        </p:grpSpPr>
        <p:sp>
          <p:nvSpPr>
            <p:cNvPr id="3529" name="Google Shape;3529;p4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43"/>
          <p:cNvGrpSpPr/>
          <p:nvPr/>
        </p:nvGrpSpPr>
        <p:grpSpPr>
          <a:xfrm>
            <a:off x="7610370" y="3794109"/>
            <a:ext cx="180437" cy="281608"/>
            <a:chOff x="7248525" y="3739696"/>
            <a:chExt cx="230531" cy="359790"/>
          </a:xfrm>
        </p:grpSpPr>
        <p:sp>
          <p:nvSpPr>
            <p:cNvPr id="3532" name="Google Shape;3532;p4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43"/>
          <p:cNvGrpSpPr/>
          <p:nvPr/>
        </p:nvGrpSpPr>
        <p:grpSpPr>
          <a:xfrm>
            <a:off x="7856289" y="3437333"/>
            <a:ext cx="162896" cy="278710"/>
            <a:chOff x="7601242" y="3729267"/>
            <a:chExt cx="222566" cy="380803"/>
          </a:xfrm>
        </p:grpSpPr>
        <p:sp>
          <p:nvSpPr>
            <p:cNvPr id="3535" name="Google Shape;3535;p4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7" name="Google Shape;3537;p4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43"/>
          <p:cNvGrpSpPr/>
          <p:nvPr/>
        </p:nvGrpSpPr>
        <p:grpSpPr>
          <a:xfrm>
            <a:off x="7345935" y="3438473"/>
            <a:ext cx="193543" cy="275990"/>
            <a:chOff x="8304647" y="3738687"/>
            <a:chExt cx="225076" cy="320956"/>
          </a:xfrm>
        </p:grpSpPr>
        <p:sp>
          <p:nvSpPr>
            <p:cNvPr id="3539" name="Google Shape;3539;p4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43"/>
          <p:cNvGrpSpPr/>
          <p:nvPr/>
        </p:nvGrpSpPr>
        <p:grpSpPr>
          <a:xfrm>
            <a:off x="7618427" y="3438473"/>
            <a:ext cx="178492" cy="275990"/>
            <a:chOff x="8615101" y="3738687"/>
            <a:chExt cx="207573" cy="320956"/>
          </a:xfrm>
        </p:grpSpPr>
        <p:sp>
          <p:nvSpPr>
            <p:cNvPr id="3543" name="Google Shape;3543;p4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4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43"/>
          <p:cNvGrpSpPr/>
          <p:nvPr/>
        </p:nvGrpSpPr>
        <p:grpSpPr>
          <a:xfrm>
            <a:off x="6013132" y="3559961"/>
            <a:ext cx="557671" cy="511283"/>
            <a:chOff x="6015419" y="3716859"/>
            <a:chExt cx="557671" cy="511283"/>
          </a:xfrm>
        </p:grpSpPr>
        <p:sp>
          <p:nvSpPr>
            <p:cNvPr id="3548" name="Google Shape;3548;p4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43"/>
            <p:cNvGrpSpPr/>
            <p:nvPr/>
          </p:nvGrpSpPr>
          <p:grpSpPr>
            <a:xfrm>
              <a:off x="6036094" y="3716980"/>
              <a:ext cx="529860" cy="510468"/>
              <a:chOff x="6036094" y="3716980"/>
              <a:chExt cx="529860" cy="510468"/>
            </a:xfrm>
          </p:grpSpPr>
          <p:sp>
            <p:nvSpPr>
              <p:cNvPr id="3550" name="Google Shape;3550;p4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0" name="Google Shape;3560;p43"/>
          <p:cNvGrpSpPr/>
          <p:nvPr/>
        </p:nvGrpSpPr>
        <p:grpSpPr>
          <a:xfrm>
            <a:off x="6642017" y="2916730"/>
            <a:ext cx="576302" cy="511871"/>
            <a:chOff x="6644304" y="3073628"/>
            <a:chExt cx="576302" cy="511871"/>
          </a:xfrm>
        </p:grpSpPr>
        <p:sp>
          <p:nvSpPr>
            <p:cNvPr id="3561" name="Google Shape;3561;p4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43"/>
            <p:cNvGrpSpPr/>
            <p:nvPr/>
          </p:nvGrpSpPr>
          <p:grpSpPr>
            <a:xfrm>
              <a:off x="6712169" y="3085440"/>
              <a:ext cx="481622" cy="494913"/>
              <a:chOff x="6712169" y="3085440"/>
              <a:chExt cx="481622" cy="494913"/>
            </a:xfrm>
          </p:grpSpPr>
          <p:sp>
            <p:nvSpPr>
              <p:cNvPr id="3563" name="Google Shape;3563;p4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8" name="Google Shape;3568;p4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4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43"/>
          <p:cNvGrpSpPr/>
          <p:nvPr/>
        </p:nvGrpSpPr>
        <p:grpSpPr>
          <a:xfrm>
            <a:off x="6649868" y="3559725"/>
            <a:ext cx="560631" cy="511352"/>
            <a:chOff x="6652154" y="3716623"/>
            <a:chExt cx="560631" cy="511352"/>
          </a:xfrm>
        </p:grpSpPr>
        <p:sp>
          <p:nvSpPr>
            <p:cNvPr id="3573" name="Google Shape;3573;p4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4" name="Google Shape;3574;p43"/>
            <p:cNvGrpSpPr/>
            <p:nvPr/>
          </p:nvGrpSpPr>
          <p:grpSpPr>
            <a:xfrm>
              <a:off x="6669657" y="3716715"/>
              <a:ext cx="466779" cy="464290"/>
              <a:chOff x="6669657" y="3716715"/>
              <a:chExt cx="466779" cy="464290"/>
            </a:xfrm>
          </p:grpSpPr>
          <p:sp>
            <p:nvSpPr>
              <p:cNvPr id="3575" name="Google Shape;3575;p4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8" name="Google Shape;3588;p43"/>
          <p:cNvGrpSpPr/>
          <p:nvPr/>
        </p:nvGrpSpPr>
        <p:grpSpPr>
          <a:xfrm>
            <a:off x="7843959" y="3841134"/>
            <a:ext cx="187557" cy="187557"/>
            <a:chOff x="8565775" y="671075"/>
            <a:chExt cx="441000" cy="441000"/>
          </a:xfrm>
        </p:grpSpPr>
        <p:sp>
          <p:nvSpPr>
            <p:cNvPr id="3589" name="Google Shape;3589;p4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1" name="Google Shape;3591;p4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3"/>
          <p:cNvGrpSpPr/>
          <p:nvPr/>
        </p:nvGrpSpPr>
        <p:grpSpPr>
          <a:xfrm>
            <a:off x="5997814" y="2919352"/>
            <a:ext cx="587871" cy="512373"/>
            <a:chOff x="6000100" y="3076250"/>
            <a:chExt cx="587871" cy="512373"/>
          </a:xfrm>
        </p:grpSpPr>
        <p:sp>
          <p:nvSpPr>
            <p:cNvPr id="3594" name="Google Shape;3594;p4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3"/>
            <p:cNvGrpSpPr/>
            <p:nvPr/>
          </p:nvGrpSpPr>
          <p:grpSpPr>
            <a:xfrm>
              <a:off x="6031360" y="3076713"/>
              <a:ext cx="539107" cy="480965"/>
              <a:chOff x="6031360" y="3076713"/>
              <a:chExt cx="539107" cy="480965"/>
            </a:xfrm>
          </p:grpSpPr>
          <p:sp>
            <p:nvSpPr>
              <p:cNvPr id="3596" name="Google Shape;3596;p4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3" name="Google Shape;3603;p43"/>
          <p:cNvGrpSpPr/>
          <p:nvPr/>
        </p:nvGrpSpPr>
        <p:grpSpPr>
          <a:xfrm>
            <a:off x="3369305" y="938716"/>
            <a:ext cx="2310381" cy="1488888"/>
            <a:chOff x="229225" y="549050"/>
            <a:chExt cx="7161750" cy="4615275"/>
          </a:xfrm>
        </p:grpSpPr>
        <p:sp>
          <p:nvSpPr>
            <p:cNvPr id="3604" name="Google Shape;3604;p4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43"/>
          <p:cNvGrpSpPr/>
          <p:nvPr/>
        </p:nvGrpSpPr>
        <p:grpSpPr>
          <a:xfrm>
            <a:off x="3514723" y="2830563"/>
            <a:ext cx="2310282" cy="1374222"/>
            <a:chOff x="238125" y="732525"/>
            <a:chExt cx="7130500" cy="4241425"/>
          </a:xfrm>
        </p:grpSpPr>
        <p:sp>
          <p:nvSpPr>
            <p:cNvPr id="3722" name="Google Shape;3722;p4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grpSp>
        <p:nvGrpSpPr>
          <p:cNvPr id="3840" name="Google Shape;3840;p44"/>
          <p:cNvGrpSpPr/>
          <p:nvPr/>
        </p:nvGrpSpPr>
        <p:grpSpPr>
          <a:xfrm>
            <a:off x="725414" y="969763"/>
            <a:ext cx="2507799" cy="206239"/>
            <a:chOff x="106648" y="895722"/>
            <a:chExt cx="4481413" cy="374300"/>
          </a:xfrm>
        </p:grpSpPr>
        <p:grpSp>
          <p:nvGrpSpPr>
            <p:cNvPr id="3841" name="Google Shape;3841;p44"/>
            <p:cNvGrpSpPr/>
            <p:nvPr/>
          </p:nvGrpSpPr>
          <p:grpSpPr>
            <a:xfrm>
              <a:off x="2233276" y="895722"/>
              <a:ext cx="1082667" cy="223591"/>
              <a:chOff x="4808316" y="2800065"/>
              <a:chExt cx="1999386" cy="412910"/>
            </a:xfrm>
          </p:grpSpPr>
          <p:sp>
            <p:nvSpPr>
              <p:cNvPr id="3842" name="Google Shape;3842;p4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4"/>
              <p:cNvGrpSpPr/>
              <p:nvPr/>
            </p:nvGrpSpPr>
            <p:grpSpPr>
              <a:xfrm>
                <a:off x="4808316" y="2800065"/>
                <a:ext cx="92400" cy="411825"/>
                <a:chOff x="845575" y="2563700"/>
                <a:chExt cx="92400" cy="411825"/>
              </a:xfrm>
            </p:grpSpPr>
            <p:cxnSp>
              <p:nvCxnSpPr>
                <p:cNvPr id="3844" name="Google Shape;3844;p4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45" name="Google Shape;3845;p4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6" name="Google Shape;3846;p44"/>
            <p:cNvGrpSpPr/>
            <p:nvPr/>
          </p:nvGrpSpPr>
          <p:grpSpPr>
            <a:xfrm>
              <a:off x="106648" y="895722"/>
              <a:ext cx="1088401" cy="223591"/>
              <a:chOff x="881025" y="2800065"/>
              <a:chExt cx="2009975" cy="412910"/>
            </a:xfrm>
          </p:grpSpPr>
          <p:sp>
            <p:nvSpPr>
              <p:cNvPr id="3847" name="Google Shape;3847;p4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44"/>
              <p:cNvGrpSpPr/>
              <p:nvPr/>
            </p:nvGrpSpPr>
            <p:grpSpPr>
              <a:xfrm>
                <a:off x="881025" y="2800065"/>
                <a:ext cx="92400" cy="411825"/>
                <a:chOff x="845575" y="2563700"/>
                <a:chExt cx="92400" cy="411825"/>
              </a:xfrm>
            </p:grpSpPr>
            <p:cxnSp>
              <p:nvCxnSpPr>
                <p:cNvPr id="3849" name="Google Shape;3849;p4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50" name="Google Shape;3850;p4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1" name="Google Shape;3851;p44"/>
            <p:cNvGrpSpPr/>
            <p:nvPr/>
          </p:nvGrpSpPr>
          <p:grpSpPr>
            <a:xfrm>
              <a:off x="1172346" y="1047018"/>
              <a:ext cx="1083151" cy="223003"/>
              <a:chOff x="2849073" y="3079467"/>
              <a:chExt cx="2000279" cy="411825"/>
            </a:xfrm>
          </p:grpSpPr>
          <p:sp>
            <p:nvSpPr>
              <p:cNvPr id="3852" name="Google Shape;3852;p4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4"/>
              <p:cNvGrpSpPr/>
              <p:nvPr/>
            </p:nvGrpSpPr>
            <p:grpSpPr>
              <a:xfrm rot="10800000">
                <a:off x="2849073" y="3079467"/>
                <a:ext cx="92400" cy="411825"/>
                <a:chOff x="2070100" y="2563700"/>
                <a:chExt cx="92400" cy="411825"/>
              </a:xfrm>
            </p:grpSpPr>
            <p:cxnSp>
              <p:nvCxnSpPr>
                <p:cNvPr id="3854" name="Google Shape;3854;p4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55" name="Google Shape;3855;p4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6" name="Google Shape;3856;p44"/>
            <p:cNvGrpSpPr/>
            <p:nvPr/>
          </p:nvGrpSpPr>
          <p:grpSpPr>
            <a:xfrm>
              <a:off x="3290132" y="1047018"/>
              <a:ext cx="1297929" cy="223003"/>
              <a:chOff x="6760035" y="3079467"/>
              <a:chExt cx="2396914" cy="411825"/>
            </a:xfrm>
          </p:grpSpPr>
          <p:sp>
            <p:nvSpPr>
              <p:cNvPr id="3857" name="Google Shape;3857;p4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44"/>
              <p:cNvGrpSpPr/>
              <p:nvPr/>
            </p:nvGrpSpPr>
            <p:grpSpPr>
              <a:xfrm rot="10800000">
                <a:off x="6760035" y="3079467"/>
                <a:ext cx="92400" cy="411825"/>
                <a:chOff x="2070100" y="2563700"/>
                <a:chExt cx="92400" cy="411825"/>
              </a:xfrm>
            </p:grpSpPr>
            <p:cxnSp>
              <p:nvCxnSpPr>
                <p:cNvPr id="3859" name="Google Shape;3859;p4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0" name="Google Shape;3860;p4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1" name="Google Shape;3861;p44"/>
          <p:cNvGrpSpPr/>
          <p:nvPr/>
        </p:nvGrpSpPr>
        <p:grpSpPr>
          <a:xfrm>
            <a:off x="2143176" y="3369134"/>
            <a:ext cx="1086701" cy="799429"/>
            <a:chOff x="2183288" y="3555572"/>
            <a:chExt cx="1136241" cy="835873"/>
          </a:xfrm>
        </p:grpSpPr>
        <p:sp>
          <p:nvSpPr>
            <p:cNvPr id="3862" name="Google Shape;3862;p4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44"/>
            <p:cNvGrpSpPr/>
            <p:nvPr/>
          </p:nvGrpSpPr>
          <p:grpSpPr>
            <a:xfrm>
              <a:off x="2205895" y="3637269"/>
              <a:ext cx="1089848" cy="724993"/>
              <a:chOff x="2205895" y="3637269"/>
              <a:chExt cx="1089848" cy="724993"/>
            </a:xfrm>
          </p:grpSpPr>
          <p:sp>
            <p:nvSpPr>
              <p:cNvPr id="3864" name="Google Shape;3864;p4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0" name="Google Shape;3870;p4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1" name="Google Shape;3871;p4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72" name="Google Shape;3872;p44"/>
            <p:cNvGrpSpPr/>
            <p:nvPr/>
          </p:nvGrpSpPr>
          <p:grpSpPr>
            <a:xfrm>
              <a:off x="3173850" y="3779426"/>
              <a:ext cx="145679" cy="70048"/>
              <a:chOff x="3173850" y="3779426"/>
              <a:chExt cx="145679" cy="70048"/>
            </a:xfrm>
          </p:grpSpPr>
          <p:cxnSp>
            <p:nvCxnSpPr>
              <p:cNvPr id="3873" name="Google Shape;3873;p4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74" name="Google Shape;3874;p4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4"/>
            <p:cNvGrpSpPr/>
            <p:nvPr/>
          </p:nvGrpSpPr>
          <p:grpSpPr>
            <a:xfrm>
              <a:off x="2183288" y="4139483"/>
              <a:ext cx="145133" cy="70048"/>
              <a:chOff x="2183288" y="4139483"/>
              <a:chExt cx="145133" cy="70048"/>
            </a:xfrm>
          </p:grpSpPr>
          <p:cxnSp>
            <p:nvCxnSpPr>
              <p:cNvPr id="3876" name="Google Shape;3876;p4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77" name="Google Shape;3877;p4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4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9" name="Google Shape;3879;p4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80" name="Google Shape;3880;p44"/>
            <p:cNvGrpSpPr/>
            <p:nvPr/>
          </p:nvGrpSpPr>
          <p:grpSpPr>
            <a:xfrm>
              <a:off x="2943836" y="4268886"/>
              <a:ext cx="60717" cy="122559"/>
              <a:chOff x="2943836" y="4268886"/>
              <a:chExt cx="60717" cy="122559"/>
            </a:xfrm>
          </p:grpSpPr>
          <p:sp>
            <p:nvSpPr>
              <p:cNvPr id="3881" name="Google Shape;3881;p4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4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83" name="Google Shape;3883;p44"/>
          <p:cNvGrpSpPr/>
          <p:nvPr/>
        </p:nvGrpSpPr>
        <p:grpSpPr>
          <a:xfrm>
            <a:off x="3406121" y="1290134"/>
            <a:ext cx="1675870" cy="758251"/>
            <a:chOff x="3530532" y="1496185"/>
            <a:chExt cx="1562000" cy="706730"/>
          </a:xfrm>
        </p:grpSpPr>
        <p:cxnSp>
          <p:nvCxnSpPr>
            <p:cNvPr id="3884" name="Google Shape;3884;p4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85" name="Google Shape;3885;p44"/>
            <p:cNvGrpSpPr/>
            <p:nvPr/>
          </p:nvGrpSpPr>
          <p:grpSpPr>
            <a:xfrm>
              <a:off x="3530532" y="1496185"/>
              <a:ext cx="323430" cy="463587"/>
              <a:chOff x="3530532" y="1496185"/>
              <a:chExt cx="323430" cy="463587"/>
            </a:xfrm>
          </p:grpSpPr>
          <p:grpSp>
            <p:nvGrpSpPr>
              <p:cNvPr id="3886" name="Google Shape;3886;p44"/>
              <p:cNvGrpSpPr/>
              <p:nvPr/>
            </p:nvGrpSpPr>
            <p:grpSpPr>
              <a:xfrm>
                <a:off x="3567462" y="1496185"/>
                <a:ext cx="286500" cy="361376"/>
                <a:chOff x="3567462" y="1496185"/>
                <a:chExt cx="286500" cy="361376"/>
              </a:xfrm>
            </p:grpSpPr>
            <p:cxnSp>
              <p:nvCxnSpPr>
                <p:cNvPr id="3887" name="Google Shape;3887;p4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88" name="Google Shape;3888;p4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9" name="Google Shape;3889;p4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44"/>
            <p:cNvGrpSpPr/>
            <p:nvPr/>
          </p:nvGrpSpPr>
          <p:grpSpPr>
            <a:xfrm>
              <a:off x="3891569" y="1779209"/>
              <a:ext cx="323945" cy="423706"/>
              <a:chOff x="3891569" y="1779209"/>
              <a:chExt cx="323945" cy="423706"/>
            </a:xfrm>
          </p:grpSpPr>
          <p:grpSp>
            <p:nvGrpSpPr>
              <p:cNvPr id="3891" name="Google Shape;3891;p44"/>
              <p:cNvGrpSpPr/>
              <p:nvPr/>
            </p:nvGrpSpPr>
            <p:grpSpPr>
              <a:xfrm>
                <a:off x="3929014" y="1881638"/>
                <a:ext cx="286500" cy="321278"/>
                <a:chOff x="3929014" y="1881638"/>
                <a:chExt cx="286500" cy="321278"/>
              </a:xfrm>
            </p:grpSpPr>
            <p:cxnSp>
              <p:nvCxnSpPr>
                <p:cNvPr id="3892" name="Google Shape;3892;p4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93" name="Google Shape;3893;p4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4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4"/>
            <p:cNvGrpSpPr/>
            <p:nvPr/>
          </p:nvGrpSpPr>
          <p:grpSpPr>
            <a:xfrm>
              <a:off x="4252606" y="1496185"/>
              <a:ext cx="324721" cy="463587"/>
              <a:chOff x="4252606" y="1496185"/>
              <a:chExt cx="324721" cy="463587"/>
            </a:xfrm>
          </p:grpSpPr>
          <p:grpSp>
            <p:nvGrpSpPr>
              <p:cNvPr id="3896" name="Google Shape;3896;p44"/>
              <p:cNvGrpSpPr/>
              <p:nvPr/>
            </p:nvGrpSpPr>
            <p:grpSpPr>
              <a:xfrm>
                <a:off x="4290828" y="1496185"/>
                <a:ext cx="286500" cy="361376"/>
                <a:chOff x="4290828" y="1496185"/>
                <a:chExt cx="286500" cy="361376"/>
              </a:xfrm>
            </p:grpSpPr>
            <p:cxnSp>
              <p:nvCxnSpPr>
                <p:cNvPr id="3897" name="Google Shape;3897;p4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98" name="Google Shape;3898;p4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4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44"/>
            <p:cNvGrpSpPr/>
            <p:nvPr/>
          </p:nvGrpSpPr>
          <p:grpSpPr>
            <a:xfrm>
              <a:off x="4613643" y="1763716"/>
              <a:ext cx="325308" cy="439200"/>
              <a:chOff x="4613643" y="1763716"/>
              <a:chExt cx="325308" cy="439200"/>
            </a:xfrm>
          </p:grpSpPr>
          <p:grpSp>
            <p:nvGrpSpPr>
              <p:cNvPr id="3901" name="Google Shape;3901;p44"/>
              <p:cNvGrpSpPr/>
              <p:nvPr/>
            </p:nvGrpSpPr>
            <p:grpSpPr>
              <a:xfrm>
                <a:off x="4652451" y="1879538"/>
                <a:ext cx="286500" cy="323378"/>
                <a:chOff x="4652451" y="1879538"/>
                <a:chExt cx="286500" cy="323378"/>
              </a:xfrm>
            </p:grpSpPr>
            <p:cxnSp>
              <p:nvCxnSpPr>
                <p:cNvPr id="3902" name="Google Shape;3902;p4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03" name="Google Shape;3903;p4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4" name="Google Shape;3904;p4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5" name="Google Shape;3905;p44"/>
          <p:cNvGrpSpPr/>
          <p:nvPr/>
        </p:nvGrpSpPr>
        <p:grpSpPr>
          <a:xfrm>
            <a:off x="3417981" y="2143759"/>
            <a:ext cx="1652173" cy="391517"/>
            <a:chOff x="3512551" y="2358270"/>
            <a:chExt cx="1597383" cy="378533"/>
          </a:xfrm>
        </p:grpSpPr>
        <p:cxnSp>
          <p:nvCxnSpPr>
            <p:cNvPr id="3906" name="Google Shape;3906;p44"/>
            <p:cNvCxnSpPr>
              <a:stCxn id="3907" idx="6"/>
              <a:endCxn id="390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09" name="Google Shape;3909;p44"/>
            <p:cNvGrpSpPr/>
            <p:nvPr/>
          </p:nvGrpSpPr>
          <p:grpSpPr>
            <a:xfrm>
              <a:off x="3512551" y="2358270"/>
              <a:ext cx="225647" cy="307714"/>
              <a:chOff x="2182679" y="2004714"/>
              <a:chExt cx="792300" cy="1080458"/>
            </a:xfrm>
          </p:grpSpPr>
          <p:cxnSp>
            <p:nvCxnSpPr>
              <p:cNvPr id="3910" name="Google Shape;3910;p44"/>
              <p:cNvCxnSpPr>
                <a:stCxn id="391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07" name="Google Shape;3907;p4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44"/>
            <p:cNvGrpSpPr/>
            <p:nvPr/>
          </p:nvGrpSpPr>
          <p:grpSpPr>
            <a:xfrm>
              <a:off x="3969644" y="2440153"/>
              <a:ext cx="225853" cy="296651"/>
              <a:chOff x="3775710" y="1729289"/>
              <a:chExt cx="136500" cy="179289"/>
            </a:xfrm>
          </p:grpSpPr>
          <p:cxnSp>
            <p:nvCxnSpPr>
              <p:cNvPr id="3913" name="Google Shape;3913;p4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14" name="Google Shape;3914;p4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44"/>
            <p:cNvGrpSpPr/>
            <p:nvPr/>
          </p:nvGrpSpPr>
          <p:grpSpPr>
            <a:xfrm>
              <a:off x="4427051" y="2358270"/>
              <a:ext cx="225647" cy="307714"/>
              <a:chOff x="5393704" y="2004714"/>
              <a:chExt cx="792300" cy="1080458"/>
            </a:xfrm>
          </p:grpSpPr>
          <p:cxnSp>
            <p:nvCxnSpPr>
              <p:cNvPr id="3917" name="Google Shape;3917;p44"/>
              <p:cNvCxnSpPr>
                <a:stCxn id="391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19" name="Google Shape;3919;p4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4"/>
            <p:cNvGrpSpPr/>
            <p:nvPr/>
          </p:nvGrpSpPr>
          <p:grpSpPr>
            <a:xfrm>
              <a:off x="4884287" y="2440252"/>
              <a:ext cx="225647" cy="296532"/>
              <a:chOff x="6999166" y="2292572"/>
              <a:chExt cx="792300" cy="1041192"/>
            </a:xfrm>
          </p:grpSpPr>
          <p:cxnSp>
            <p:nvCxnSpPr>
              <p:cNvPr id="3921" name="Google Shape;3921;p4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08" name="Google Shape;3908;p4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44"/>
          <p:cNvGrpSpPr/>
          <p:nvPr/>
        </p:nvGrpSpPr>
        <p:grpSpPr>
          <a:xfrm>
            <a:off x="6838789" y="979959"/>
            <a:ext cx="1581844" cy="732818"/>
            <a:chOff x="634175" y="2986275"/>
            <a:chExt cx="3147949" cy="1458344"/>
          </a:xfrm>
        </p:grpSpPr>
        <p:cxnSp>
          <p:nvCxnSpPr>
            <p:cNvPr id="3924" name="Google Shape;3924;p44"/>
            <p:cNvCxnSpPr>
              <a:stCxn id="3925" idx="4"/>
              <a:endCxn id="392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27" name="Google Shape;3927;p44"/>
            <p:cNvCxnSpPr>
              <a:stCxn id="3926" idx="0"/>
              <a:endCxn id="392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29" name="Google Shape;3929;p44"/>
            <p:cNvCxnSpPr>
              <a:stCxn id="3928" idx="4"/>
              <a:endCxn id="393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31" name="Google Shape;3931;p44"/>
            <p:cNvCxnSpPr>
              <a:stCxn id="3930" idx="0"/>
              <a:endCxn id="393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32" name="Google Shape;3932;p4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8" name="Google Shape;3928;p4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5" name="Google Shape;3925;p4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30" name="Google Shape;3930;p4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6" name="Google Shape;3926;p4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33" name="Google Shape;3933;p44"/>
          <p:cNvGrpSpPr/>
          <p:nvPr/>
        </p:nvGrpSpPr>
        <p:grpSpPr>
          <a:xfrm>
            <a:off x="3406504" y="2674269"/>
            <a:ext cx="1675128" cy="313674"/>
            <a:chOff x="998425" y="1182125"/>
            <a:chExt cx="1065400" cy="199500"/>
          </a:xfrm>
        </p:grpSpPr>
        <p:sp>
          <p:nvSpPr>
            <p:cNvPr id="3934" name="Google Shape;3934;p4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44"/>
          <p:cNvGrpSpPr/>
          <p:nvPr/>
        </p:nvGrpSpPr>
        <p:grpSpPr>
          <a:xfrm>
            <a:off x="3406503" y="3630235"/>
            <a:ext cx="1675129" cy="525345"/>
            <a:chOff x="5194708" y="3484366"/>
            <a:chExt cx="3148148" cy="987304"/>
          </a:xfrm>
        </p:grpSpPr>
        <p:grpSp>
          <p:nvGrpSpPr>
            <p:cNvPr id="3940" name="Google Shape;3940;p44"/>
            <p:cNvGrpSpPr/>
            <p:nvPr/>
          </p:nvGrpSpPr>
          <p:grpSpPr>
            <a:xfrm>
              <a:off x="7531521" y="3484366"/>
              <a:ext cx="811335" cy="987304"/>
              <a:chOff x="3379425" y="1617275"/>
              <a:chExt cx="1090650" cy="1327200"/>
            </a:xfrm>
          </p:grpSpPr>
          <p:sp>
            <p:nvSpPr>
              <p:cNvPr id="3941" name="Google Shape;3941;p4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44"/>
            <p:cNvGrpSpPr/>
            <p:nvPr/>
          </p:nvGrpSpPr>
          <p:grpSpPr>
            <a:xfrm>
              <a:off x="6752546" y="3484366"/>
              <a:ext cx="811428" cy="987304"/>
              <a:chOff x="2332275" y="1617275"/>
              <a:chExt cx="1090775" cy="1327200"/>
            </a:xfrm>
          </p:grpSpPr>
          <p:sp>
            <p:nvSpPr>
              <p:cNvPr id="3945" name="Google Shape;3945;p4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4"/>
            <p:cNvGrpSpPr/>
            <p:nvPr/>
          </p:nvGrpSpPr>
          <p:grpSpPr>
            <a:xfrm>
              <a:off x="5973664" y="3484366"/>
              <a:ext cx="811335" cy="987304"/>
              <a:chOff x="1285250" y="1617275"/>
              <a:chExt cx="1090650" cy="1327200"/>
            </a:xfrm>
          </p:grpSpPr>
          <p:sp>
            <p:nvSpPr>
              <p:cNvPr id="3949" name="Google Shape;3949;p4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4"/>
            <p:cNvGrpSpPr/>
            <p:nvPr/>
          </p:nvGrpSpPr>
          <p:grpSpPr>
            <a:xfrm>
              <a:off x="5194708" y="3484366"/>
              <a:ext cx="811409" cy="987304"/>
              <a:chOff x="238125" y="1617275"/>
              <a:chExt cx="1090750" cy="1327200"/>
            </a:xfrm>
          </p:grpSpPr>
          <p:sp>
            <p:nvSpPr>
              <p:cNvPr id="3953" name="Google Shape;3953;p4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44"/>
          <p:cNvGrpSpPr/>
          <p:nvPr/>
        </p:nvGrpSpPr>
        <p:grpSpPr>
          <a:xfrm>
            <a:off x="6840188" y="2276124"/>
            <a:ext cx="1579046" cy="522230"/>
            <a:chOff x="6853641" y="2534077"/>
            <a:chExt cx="1515545" cy="501229"/>
          </a:xfrm>
        </p:grpSpPr>
        <p:grpSp>
          <p:nvGrpSpPr>
            <p:cNvPr id="3957" name="Google Shape;3957;p44"/>
            <p:cNvGrpSpPr/>
            <p:nvPr/>
          </p:nvGrpSpPr>
          <p:grpSpPr>
            <a:xfrm>
              <a:off x="6853641" y="2618923"/>
              <a:ext cx="1515545" cy="324556"/>
              <a:chOff x="6853641" y="2618923"/>
              <a:chExt cx="1515545" cy="324556"/>
            </a:xfrm>
          </p:grpSpPr>
          <p:sp>
            <p:nvSpPr>
              <p:cNvPr id="3958" name="Google Shape;3958;p4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3" name="Google Shape;3963;p4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44"/>
          <p:cNvGrpSpPr/>
          <p:nvPr/>
        </p:nvGrpSpPr>
        <p:grpSpPr>
          <a:xfrm>
            <a:off x="3435080" y="3151165"/>
            <a:ext cx="1617976" cy="346616"/>
            <a:chOff x="1808063" y="4294338"/>
            <a:chExt cx="3370782" cy="721817"/>
          </a:xfrm>
        </p:grpSpPr>
        <p:sp>
          <p:nvSpPr>
            <p:cNvPr id="3969" name="Google Shape;3969;p4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4"/>
          <p:cNvGrpSpPr/>
          <p:nvPr/>
        </p:nvGrpSpPr>
        <p:grpSpPr>
          <a:xfrm>
            <a:off x="5261076" y="3817915"/>
            <a:ext cx="1417067" cy="350605"/>
            <a:chOff x="4234950" y="2101012"/>
            <a:chExt cx="4219974" cy="1044090"/>
          </a:xfrm>
        </p:grpSpPr>
        <p:sp>
          <p:nvSpPr>
            <p:cNvPr id="3980" name="Google Shape;3980;p4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4"/>
          <p:cNvGrpSpPr/>
          <p:nvPr/>
        </p:nvGrpSpPr>
        <p:grpSpPr>
          <a:xfrm>
            <a:off x="6836548" y="1808672"/>
            <a:ext cx="1586327" cy="371557"/>
            <a:chOff x="1247650" y="2075423"/>
            <a:chExt cx="6648477" cy="1557238"/>
          </a:xfrm>
        </p:grpSpPr>
        <p:sp>
          <p:nvSpPr>
            <p:cNvPr id="3997" name="Google Shape;3997;p4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4"/>
          <p:cNvGrpSpPr/>
          <p:nvPr/>
        </p:nvGrpSpPr>
        <p:grpSpPr>
          <a:xfrm>
            <a:off x="5267818" y="961862"/>
            <a:ext cx="1415601" cy="1648533"/>
            <a:chOff x="1839112" y="2209163"/>
            <a:chExt cx="1918159" cy="2233784"/>
          </a:xfrm>
        </p:grpSpPr>
        <p:sp>
          <p:nvSpPr>
            <p:cNvPr id="4004" name="Google Shape;4004;p4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44"/>
            <p:cNvCxnSpPr>
              <a:stCxn id="4004" idx="6"/>
              <a:endCxn id="400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08" name="Google Shape;4008;p44"/>
            <p:cNvCxnSpPr>
              <a:stCxn id="4005" idx="4"/>
              <a:endCxn id="400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10" name="Google Shape;4010;p44"/>
            <p:cNvCxnSpPr>
              <a:stCxn id="4009" idx="6"/>
              <a:endCxn id="400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11" name="Google Shape;4011;p44"/>
            <p:cNvCxnSpPr>
              <a:stCxn id="4006" idx="4"/>
              <a:endCxn id="401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09" name="Google Shape;4009;p4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4" name="Google Shape;4014;p44"/>
            <p:cNvCxnSpPr>
              <a:endCxn id="401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15" name="Google Shape;4015;p44"/>
          <p:cNvGrpSpPr/>
          <p:nvPr/>
        </p:nvGrpSpPr>
        <p:grpSpPr>
          <a:xfrm>
            <a:off x="3425084" y="979946"/>
            <a:ext cx="1637968" cy="154942"/>
            <a:chOff x="238125" y="2506075"/>
            <a:chExt cx="7115411" cy="673075"/>
          </a:xfrm>
        </p:grpSpPr>
        <p:sp>
          <p:nvSpPr>
            <p:cNvPr id="4016" name="Google Shape;4016;p4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4"/>
          <p:cNvGrpSpPr/>
          <p:nvPr/>
        </p:nvGrpSpPr>
        <p:grpSpPr>
          <a:xfrm>
            <a:off x="1965820" y="1294664"/>
            <a:ext cx="1262932" cy="785408"/>
            <a:chOff x="548861" y="389676"/>
            <a:chExt cx="3843371" cy="2390163"/>
          </a:xfrm>
        </p:grpSpPr>
        <p:cxnSp>
          <p:nvCxnSpPr>
            <p:cNvPr id="4022" name="Google Shape;4022;p4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3" name="Google Shape;4023;p4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4" name="Google Shape;4024;p4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5" name="Google Shape;4025;p4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26" name="Google Shape;4026;p4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27" name="Google Shape;4027;p4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8" name="Google Shape;4028;p4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29" name="Google Shape;4029;p4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4"/>
          <p:cNvGrpSpPr/>
          <p:nvPr/>
        </p:nvGrpSpPr>
        <p:grpSpPr>
          <a:xfrm>
            <a:off x="753952" y="2401541"/>
            <a:ext cx="1412054" cy="633562"/>
            <a:chOff x="1187400" y="2529299"/>
            <a:chExt cx="6769193" cy="2241903"/>
          </a:xfrm>
        </p:grpSpPr>
        <p:sp>
          <p:nvSpPr>
            <p:cNvPr id="4036" name="Google Shape;4036;p4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37" name="Google Shape;4037;p4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38" name="Google Shape;4038;p4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39" name="Google Shape;4039;p4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0" name="Google Shape;4040;p4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1" name="Google Shape;4041;p4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2" name="Google Shape;4042;p4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43" name="Google Shape;4043;p44"/>
            <p:cNvCxnSpPr>
              <a:stCxn id="4036" idx="2"/>
              <a:endCxn id="403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4" name="Google Shape;4044;p44"/>
            <p:cNvCxnSpPr>
              <a:stCxn id="4038" idx="0"/>
              <a:endCxn id="403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5" name="Google Shape;4045;p44"/>
            <p:cNvCxnSpPr>
              <a:stCxn id="4038" idx="2"/>
              <a:endCxn id="404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6" name="Google Shape;4046;p44"/>
            <p:cNvCxnSpPr>
              <a:stCxn id="4039" idx="0"/>
              <a:endCxn id="403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7" name="Google Shape;4047;p44"/>
            <p:cNvCxnSpPr>
              <a:stCxn id="4037" idx="2"/>
              <a:endCxn id="404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8" name="Google Shape;4048;p44"/>
            <p:cNvCxnSpPr>
              <a:stCxn id="4041" idx="0"/>
              <a:endCxn id="403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49" name="Google Shape;4049;p44"/>
          <p:cNvGrpSpPr/>
          <p:nvPr/>
        </p:nvGrpSpPr>
        <p:grpSpPr>
          <a:xfrm>
            <a:off x="6840198" y="2894250"/>
            <a:ext cx="1579035" cy="540873"/>
            <a:chOff x="6895650" y="3126697"/>
            <a:chExt cx="1436662" cy="492105"/>
          </a:xfrm>
        </p:grpSpPr>
        <p:sp>
          <p:nvSpPr>
            <p:cNvPr id="4050" name="Google Shape;4050;p4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5" name="Google Shape;4055;p44"/>
            <p:cNvGrpSpPr/>
            <p:nvPr/>
          </p:nvGrpSpPr>
          <p:grpSpPr>
            <a:xfrm>
              <a:off x="6995957" y="3335810"/>
              <a:ext cx="1230393" cy="71754"/>
              <a:chOff x="6995957" y="3287964"/>
              <a:chExt cx="1230393" cy="71754"/>
            </a:xfrm>
          </p:grpSpPr>
          <p:sp>
            <p:nvSpPr>
              <p:cNvPr id="4056" name="Google Shape;4056;p4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44"/>
          <p:cNvGrpSpPr/>
          <p:nvPr/>
        </p:nvGrpSpPr>
        <p:grpSpPr>
          <a:xfrm>
            <a:off x="6838780" y="3531013"/>
            <a:ext cx="1581862" cy="650625"/>
            <a:chOff x="6777990" y="3710194"/>
            <a:chExt cx="1646915" cy="677382"/>
          </a:xfrm>
        </p:grpSpPr>
        <p:grpSp>
          <p:nvGrpSpPr>
            <p:cNvPr id="4062" name="Google Shape;4062;p44"/>
            <p:cNvGrpSpPr/>
            <p:nvPr/>
          </p:nvGrpSpPr>
          <p:grpSpPr>
            <a:xfrm>
              <a:off x="6777990" y="3874492"/>
              <a:ext cx="411129" cy="513083"/>
              <a:chOff x="6777990" y="3874492"/>
              <a:chExt cx="411129" cy="513083"/>
            </a:xfrm>
          </p:grpSpPr>
          <p:cxnSp>
            <p:nvCxnSpPr>
              <p:cNvPr id="4063" name="Google Shape;4063;p4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64" name="Google Shape;4064;p4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4"/>
            <p:cNvGrpSpPr/>
            <p:nvPr/>
          </p:nvGrpSpPr>
          <p:grpSpPr>
            <a:xfrm>
              <a:off x="7188425" y="3710194"/>
              <a:ext cx="411123" cy="520535"/>
              <a:chOff x="7188425" y="3710194"/>
              <a:chExt cx="411123" cy="520535"/>
            </a:xfrm>
          </p:grpSpPr>
          <p:cxnSp>
            <p:nvCxnSpPr>
              <p:cNvPr id="4066" name="Google Shape;4066;p4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67" name="Google Shape;4067;p4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4"/>
            <p:cNvGrpSpPr/>
            <p:nvPr/>
          </p:nvGrpSpPr>
          <p:grpSpPr>
            <a:xfrm>
              <a:off x="7603341" y="3874492"/>
              <a:ext cx="411474" cy="513083"/>
              <a:chOff x="7603341" y="3874492"/>
              <a:chExt cx="411474" cy="513083"/>
            </a:xfrm>
          </p:grpSpPr>
          <p:cxnSp>
            <p:nvCxnSpPr>
              <p:cNvPr id="4069" name="Google Shape;4069;p4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70" name="Google Shape;4070;p4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4"/>
            <p:cNvGrpSpPr/>
            <p:nvPr/>
          </p:nvGrpSpPr>
          <p:grpSpPr>
            <a:xfrm>
              <a:off x="8013776" y="3722847"/>
              <a:ext cx="411129" cy="507881"/>
              <a:chOff x="8013776" y="3722847"/>
              <a:chExt cx="411129" cy="507881"/>
            </a:xfrm>
          </p:grpSpPr>
          <p:cxnSp>
            <p:nvCxnSpPr>
              <p:cNvPr id="4072" name="Google Shape;4072;p4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73" name="Google Shape;4073;p4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4" name="Google Shape;4074;p44"/>
          <p:cNvGrpSpPr/>
          <p:nvPr/>
        </p:nvGrpSpPr>
        <p:grpSpPr>
          <a:xfrm>
            <a:off x="5258295" y="2703853"/>
            <a:ext cx="1421889" cy="1020603"/>
            <a:chOff x="5190863" y="2824811"/>
            <a:chExt cx="1544860" cy="1108869"/>
          </a:xfrm>
        </p:grpSpPr>
        <p:grpSp>
          <p:nvGrpSpPr>
            <p:cNvPr id="4075" name="Google Shape;4075;p44"/>
            <p:cNvGrpSpPr/>
            <p:nvPr/>
          </p:nvGrpSpPr>
          <p:grpSpPr>
            <a:xfrm>
              <a:off x="5938695" y="3176919"/>
              <a:ext cx="685761" cy="404739"/>
              <a:chOff x="5938695" y="3176919"/>
              <a:chExt cx="685761" cy="404739"/>
            </a:xfrm>
          </p:grpSpPr>
          <p:grpSp>
            <p:nvGrpSpPr>
              <p:cNvPr id="4076" name="Google Shape;4076;p44"/>
              <p:cNvGrpSpPr/>
              <p:nvPr/>
            </p:nvGrpSpPr>
            <p:grpSpPr>
              <a:xfrm>
                <a:off x="5938695" y="3176919"/>
                <a:ext cx="685761" cy="404739"/>
                <a:chOff x="5938695" y="3176919"/>
                <a:chExt cx="685761" cy="404739"/>
              </a:xfrm>
            </p:grpSpPr>
            <p:sp>
              <p:nvSpPr>
                <p:cNvPr id="4077" name="Google Shape;4077;p4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4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4"/>
            <p:cNvGrpSpPr/>
            <p:nvPr/>
          </p:nvGrpSpPr>
          <p:grpSpPr>
            <a:xfrm>
              <a:off x="5305233" y="3176835"/>
              <a:ext cx="685971" cy="404655"/>
              <a:chOff x="5305233" y="3176835"/>
              <a:chExt cx="685971" cy="404655"/>
            </a:xfrm>
          </p:grpSpPr>
          <p:grpSp>
            <p:nvGrpSpPr>
              <p:cNvPr id="4081" name="Google Shape;4081;p44"/>
              <p:cNvGrpSpPr/>
              <p:nvPr/>
            </p:nvGrpSpPr>
            <p:grpSpPr>
              <a:xfrm>
                <a:off x="5305233" y="3176835"/>
                <a:ext cx="685971" cy="404655"/>
                <a:chOff x="5305233" y="3176835"/>
                <a:chExt cx="685971" cy="404655"/>
              </a:xfrm>
            </p:grpSpPr>
            <p:sp>
              <p:nvSpPr>
                <p:cNvPr id="4082" name="Google Shape;4082;p4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4" name="Google Shape;4084;p4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5" name="Google Shape;4085;p4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44"/>
            <p:cNvGrpSpPr/>
            <p:nvPr/>
          </p:nvGrpSpPr>
          <p:grpSpPr>
            <a:xfrm>
              <a:off x="5657361" y="2824811"/>
              <a:ext cx="1078361" cy="404655"/>
              <a:chOff x="5657361" y="2824811"/>
              <a:chExt cx="1078361" cy="404655"/>
            </a:xfrm>
          </p:grpSpPr>
          <p:grpSp>
            <p:nvGrpSpPr>
              <p:cNvPr id="4087" name="Google Shape;4087;p44"/>
              <p:cNvGrpSpPr/>
              <p:nvPr/>
            </p:nvGrpSpPr>
            <p:grpSpPr>
              <a:xfrm>
                <a:off x="5657361" y="2824811"/>
                <a:ext cx="1078361" cy="404655"/>
                <a:chOff x="5657361" y="2824811"/>
                <a:chExt cx="1078361" cy="404655"/>
              </a:xfrm>
            </p:grpSpPr>
            <p:grpSp>
              <p:nvGrpSpPr>
                <p:cNvPr id="4088" name="Google Shape;4088;p44"/>
                <p:cNvGrpSpPr/>
                <p:nvPr/>
              </p:nvGrpSpPr>
              <p:grpSpPr>
                <a:xfrm>
                  <a:off x="5938485" y="2824811"/>
                  <a:ext cx="797237" cy="404655"/>
                  <a:chOff x="5938485" y="2824811"/>
                  <a:chExt cx="797237" cy="404655"/>
                </a:xfrm>
              </p:grpSpPr>
              <p:sp>
                <p:nvSpPr>
                  <p:cNvPr id="4089" name="Google Shape;4089;p4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4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2" name="Google Shape;4092;p4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4"/>
            <p:cNvGrpSpPr/>
            <p:nvPr/>
          </p:nvGrpSpPr>
          <p:grpSpPr>
            <a:xfrm>
              <a:off x="5190863" y="3528942"/>
              <a:ext cx="1078026" cy="404739"/>
              <a:chOff x="5190863" y="3528942"/>
              <a:chExt cx="1078026" cy="404739"/>
            </a:xfrm>
          </p:grpSpPr>
          <p:sp>
            <p:nvSpPr>
              <p:cNvPr id="4094" name="Google Shape;4094;p4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44"/>
              <p:cNvGrpSpPr/>
              <p:nvPr/>
            </p:nvGrpSpPr>
            <p:grpSpPr>
              <a:xfrm>
                <a:off x="5190863" y="3528942"/>
                <a:ext cx="1078026" cy="404739"/>
                <a:chOff x="5190863" y="3528942"/>
                <a:chExt cx="1078026" cy="404739"/>
              </a:xfrm>
            </p:grpSpPr>
            <p:sp>
              <p:nvSpPr>
                <p:cNvPr id="4096" name="Google Shape;4096;p4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98" name="Google Shape;4098;p44"/>
          <p:cNvGrpSpPr/>
          <p:nvPr/>
        </p:nvGrpSpPr>
        <p:grpSpPr>
          <a:xfrm>
            <a:off x="724302" y="1268321"/>
            <a:ext cx="1086719" cy="879487"/>
            <a:chOff x="803162" y="1474292"/>
            <a:chExt cx="1086719" cy="879487"/>
          </a:xfrm>
        </p:grpSpPr>
        <p:grpSp>
          <p:nvGrpSpPr>
            <p:cNvPr id="4099" name="Google Shape;4099;p44"/>
            <p:cNvGrpSpPr/>
            <p:nvPr/>
          </p:nvGrpSpPr>
          <p:grpSpPr>
            <a:xfrm>
              <a:off x="803162" y="1625948"/>
              <a:ext cx="445856" cy="576579"/>
              <a:chOff x="803162" y="1625948"/>
              <a:chExt cx="445856" cy="576579"/>
            </a:xfrm>
          </p:grpSpPr>
          <p:sp>
            <p:nvSpPr>
              <p:cNvPr id="4100" name="Google Shape;4100;p4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1" name="Google Shape;4101;p44"/>
              <p:cNvGrpSpPr/>
              <p:nvPr/>
            </p:nvGrpSpPr>
            <p:grpSpPr>
              <a:xfrm>
                <a:off x="1056023" y="1625948"/>
                <a:ext cx="192995" cy="576579"/>
                <a:chOff x="1056023" y="1625948"/>
                <a:chExt cx="192995" cy="576579"/>
              </a:xfrm>
            </p:grpSpPr>
            <p:sp>
              <p:nvSpPr>
                <p:cNvPr id="4102" name="Google Shape;4102;p4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7" name="Google Shape;4107;p44"/>
            <p:cNvGrpSpPr/>
            <p:nvPr/>
          </p:nvGrpSpPr>
          <p:grpSpPr>
            <a:xfrm>
              <a:off x="1371406" y="1474292"/>
              <a:ext cx="518475" cy="879487"/>
              <a:chOff x="1398231" y="1474292"/>
              <a:chExt cx="518475" cy="879487"/>
            </a:xfrm>
          </p:grpSpPr>
          <p:grpSp>
            <p:nvGrpSpPr>
              <p:cNvPr id="4108" name="Google Shape;4108;p44"/>
              <p:cNvGrpSpPr/>
              <p:nvPr/>
            </p:nvGrpSpPr>
            <p:grpSpPr>
              <a:xfrm>
                <a:off x="1398231" y="1474292"/>
                <a:ext cx="518475" cy="341643"/>
                <a:chOff x="1398231" y="1474292"/>
                <a:chExt cx="518475" cy="341643"/>
              </a:xfrm>
            </p:grpSpPr>
            <p:sp>
              <p:nvSpPr>
                <p:cNvPr id="4109" name="Google Shape;4109;p4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4"/>
                <p:cNvGrpSpPr/>
                <p:nvPr/>
              </p:nvGrpSpPr>
              <p:grpSpPr>
                <a:xfrm>
                  <a:off x="1616453" y="1474292"/>
                  <a:ext cx="300253" cy="341643"/>
                  <a:chOff x="1616453" y="1475379"/>
                  <a:chExt cx="300253" cy="341643"/>
                </a:xfrm>
              </p:grpSpPr>
              <p:sp>
                <p:nvSpPr>
                  <p:cNvPr id="4111" name="Google Shape;4111;p4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8" name="Google Shape;4118;p44"/>
                  <p:cNvGrpSpPr/>
                  <p:nvPr/>
                </p:nvGrpSpPr>
                <p:grpSpPr>
                  <a:xfrm>
                    <a:off x="1839639" y="1475379"/>
                    <a:ext cx="77067" cy="341643"/>
                    <a:chOff x="1839639" y="1475379"/>
                    <a:chExt cx="77067" cy="341643"/>
                  </a:xfrm>
                </p:grpSpPr>
                <p:sp>
                  <p:nvSpPr>
                    <p:cNvPr id="4119" name="Google Shape;4119;p4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1" name="Google Shape;4121;p44"/>
              <p:cNvGrpSpPr/>
              <p:nvPr/>
            </p:nvGrpSpPr>
            <p:grpSpPr>
              <a:xfrm>
                <a:off x="1398451" y="2012951"/>
                <a:ext cx="518255" cy="340828"/>
                <a:chOff x="1398451" y="2012951"/>
                <a:chExt cx="518255" cy="340828"/>
              </a:xfrm>
            </p:grpSpPr>
            <p:sp>
              <p:nvSpPr>
                <p:cNvPr id="4122" name="Google Shape;4122;p4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3" name="Google Shape;4123;p44"/>
                <p:cNvGrpSpPr/>
                <p:nvPr/>
              </p:nvGrpSpPr>
              <p:grpSpPr>
                <a:xfrm>
                  <a:off x="1616453" y="2012951"/>
                  <a:ext cx="300253" cy="340828"/>
                  <a:chOff x="1616453" y="2013538"/>
                  <a:chExt cx="300253" cy="340828"/>
                </a:xfrm>
              </p:grpSpPr>
              <p:sp>
                <p:nvSpPr>
                  <p:cNvPr id="4124" name="Google Shape;4124;p4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44"/>
                  <p:cNvGrpSpPr/>
                  <p:nvPr/>
                </p:nvGrpSpPr>
                <p:grpSpPr>
                  <a:xfrm>
                    <a:off x="1839639" y="2013538"/>
                    <a:ext cx="77067" cy="340828"/>
                    <a:chOff x="1839639" y="2013538"/>
                    <a:chExt cx="77067" cy="340828"/>
                  </a:xfrm>
                </p:grpSpPr>
                <p:sp>
                  <p:nvSpPr>
                    <p:cNvPr id="4132" name="Google Shape;4132;p4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34" name="Google Shape;4134;p44"/>
          <p:cNvGrpSpPr/>
          <p:nvPr/>
        </p:nvGrpSpPr>
        <p:grpSpPr>
          <a:xfrm>
            <a:off x="721126" y="3399508"/>
            <a:ext cx="1368681" cy="682918"/>
            <a:chOff x="724986" y="3605478"/>
            <a:chExt cx="1368681" cy="682918"/>
          </a:xfrm>
        </p:grpSpPr>
        <p:grpSp>
          <p:nvGrpSpPr>
            <p:cNvPr id="4135" name="Google Shape;4135;p44"/>
            <p:cNvGrpSpPr/>
            <p:nvPr/>
          </p:nvGrpSpPr>
          <p:grpSpPr>
            <a:xfrm>
              <a:off x="1289102" y="3823629"/>
              <a:ext cx="240442" cy="250435"/>
              <a:chOff x="-165066" y="3843615"/>
              <a:chExt cx="221259" cy="230455"/>
            </a:xfrm>
          </p:grpSpPr>
          <p:sp>
            <p:nvSpPr>
              <p:cNvPr id="4136" name="Google Shape;4136;p4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4"/>
            <p:cNvGrpSpPr/>
            <p:nvPr/>
          </p:nvGrpSpPr>
          <p:grpSpPr>
            <a:xfrm>
              <a:off x="724986" y="3605478"/>
              <a:ext cx="1368681" cy="682918"/>
              <a:chOff x="724986" y="3605478"/>
              <a:chExt cx="1368681" cy="682918"/>
            </a:xfrm>
          </p:grpSpPr>
          <p:grpSp>
            <p:nvGrpSpPr>
              <p:cNvPr id="4157" name="Google Shape;4157;p44"/>
              <p:cNvGrpSpPr/>
              <p:nvPr/>
            </p:nvGrpSpPr>
            <p:grpSpPr>
              <a:xfrm>
                <a:off x="1498221" y="4047614"/>
                <a:ext cx="529172" cy="240783"/>
                <a:chOff x="1498221" y="4047614"/>
                <a:chExt cx="529172" cy="240783"/>
              </a:xfrm>
            </p:grpSpPr>
            <p:grpSp>
              <p:nvGrpSpPr>
                <p:cNvPr id="4158" name="Google Shape;4158;p44"/>
                <p:cNvGrpSpPr/>
                <p:nvPr/>
              </p:nvGrpSpPr>
              <p:grpSpPr>
                <a:xfrm>
                  <a:off x="1826655" y="4224370"/>
                  <a:ext cx="200738" cy="25631"/>
                  <a:chOff x="1826655" y="4224370"/>
                  <a:chExt cx="200738" cy="25631"/>
                </a:xfrm>
              </p:grpSpPr>
              <p:sp>
                <p:nvSpPr>
                  <p:cNvPr id="4159" name="Google Shape;4159;p4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44"/>
                <p:cNvGrpSpPr/>
                <p:nvPr/>
              </p:nvGrpSpPr>
              <p:grpSpPr>
                <a:xfrm>
                  <a:off x="1498221" y="4047614"/>
                  <a:ext cx="328444" cy="240783"/>
                  <a:chOff x="1498221" y="4047614"/>
                  <a:chExt cx="328444" cy="240783"/>
                </a:xfrm>
              </p:grpSpPr>
              <p:sp>
                <p:nvSpPr>
                  <p:cNvPr id="4162" name="Google Shape;4162;p4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3" name="Google Shape;4163;p44"/>
                  <p:cNvGrpSpPr/>
                  <p:nvPr/>
                </p:nvGrpSpPr>
                <p:grpSpPr>
                  <a:xfrm>
                    <a:off x="1498221" y="4047614"/>
                    <a:ext cx="150566" cy="190416"/>
                    <a:chOff x="1498221" y="4047614"/>
                    <a:chExt cx="150566" cy="190416"/>
                  </a:xfrm>
                </p:grpSpPr>
                <p:sp>
                  <p:nvSpPr>
                    <p:cNvPr id="4164" name="Google Shape;4164;p4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6" name="Google Shape;4166;p44"/>
              <p:cNvGrpSpPr/>
              <p:nvPr/>
            </p:nvGrpSpPr>
            <p:grpSpPr>
              <a:xfrm>
                <a:off x="1560718" y="3800594"/>
                <a:ext cx="532948" cy="302090"/>
                <a:chOff x="1560718" y="3800594"/>
                <a:chExt cx="532948" cy="302090"/>
              </a:xfrm>
            </p:grpSpPr>
            <p:grpSp>
              <p:nvGrpSpPr>
                <p:cNvPr id="4167" name="Google Shape;4167;p44"/>
                <p:cNvGrpSpPr/>
                <p:nvPr/>
              </p:nvGrpSpPr>
              <p:grpSpPr>
                <a:xfrm>
                  <a:off x="1912179" y="3827344"/>
                  <a:ext cx="181487" cy="25631"/>
                  <a:chOff x="1912179" y="3827344"/>
                  <a:chExt cx="181487" cy="25631"/>
                </a:xfrm>
              </p:grpSpPr>
              <p:sp>
                <p:nvSpPr>
                  <p:cNvPr id="4168" name="Google Shape;4168;p4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44"/>
                <p:cNvGrpSpPr/>
                <p:nvPr/>
              </p:nvGrpSpPr>
              <p:grpSpPr>
                <a:xfrm>
                  <a:off x="1912179" y="4044505"/>
                  <a:ext cx="181487" cy="25622"/>
                  <a:chOff x="1912179" y="4044506"/>
                  <a:chExt cx="181487" cy="25622"/>
                </a:xfrm>
              </p:grpSpPr>
              <p:sp>
                <p:nvSpPr>
                  <p:cNvPr id="4171" name="Google Shape;4171;p4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44"/>
                <p:cNvGrpSpPr/>
                <p:nvPr/>
              </p:nvGrpSpPr>
              <p:grpSpPr>
                <a:xfrm>
                  <a:off x="1560718" y="3800594"/>
                  <a:ext cx="351472" cy="302090"/>
                  <a:chOff x="1560718" y="3800594"/>
                  <a:chExt cx="351472" cy="302090"/>
                </a:xfrm>
              </p:grpSpPr>
              <p:grpSp>
                <p:nvGrpSpPr>
                  <p:cNvPr id="4174" name="Google Shape;4174;p44"/>
                  <p:cNvGrpSpPr/>
                  <p:nvPr/>
                </p:nvGrpSpPr>
                <p:grpSpPr>
                  <a:xfrm>
                    <a:off x="1560718" y="3842857"/>
                    <a:ext cx="173586" cy="217131"/>
                    <a:chOff x="1560718" y="3842857"/>
                    <a:chExt cx="173586" cy="217131"/>
                  </a:xfrm>
                </p:grpSpPr>
                <p:sp>
                  <p:nvSpPr>
                    <p:cNvPr id="4175" name="Google Shape;4175;p4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4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0" name="Google Shape;4180;p4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44"/>
              <p:cNvGrpSpPr/>
              <p:nvPr/>
            </p:nvGrpSpPr>
            <p:grpSpPr>
              <a:xfrm>
                <a:off x="785350" y="3605478"/>
                <a:ext cx="535311" cy="249245"/>
                <a:chOff x="785350" y="3605478"/>
                <a:chExt cx="535311" cy="249245"/>
              </a:xfrm>
            </p:grpSpPr>
            <p:grpSp>
              <p:nvGrpSpPr>
                <p:cNvPr id="4182" name="Google Shape;4182;p44"/>
                <p:cNvGrpSpPr/>
                <p:nvPr/>
              </p:nvGrpSpPr>
              <p:grpSpPr>
                <a:xfrm>
                  <a:off x="785350" y="3605478"/>
                  <a:ext cx="376191" cy="102736"/>
                  <a:chOff x="785350" y="3605478"/>
                  <a:chExt cx="376191" cy="102736"/>
                </a:xfrm>
              </p:grpSpPr>
              <p:sp>
                <p:nvSpPr>
                  <p:cNvPr id="4183" name="Google Shape;4183;p4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4"/>
                <p:cNvGrpSpPr/>
                <p:nvPr/>
              </p:nvGrpSpPr>
              <p:grpSpPr>
                <a:xfrm>
                  <a:off x="1161530" y="3655851"/>
                  <a:ext cx="159131" cy="198872"/>
                  <a:chOff x="1161530" y="3655851"/>
                  <a:chExt cx="159131" cy="198872"/>
                </a:xfrm>
              </p:grpSpPr>
              <p:sp>
                <p:nvSpPr>
                  <p:cNvPr id="4187" name="Google Shape;4187;p4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44"/>
              <p:cNvGrpSpPr/>
              <p:nvPr/>
            </p:nvGrpSpPr>
            <p:grpSpPr>
              <a:xfrm>
                <a:off x="785350" y="4047614"/>
                <a:ext cx="535311" cy="240783"/>
                <a:chOff x="785350" y="4047614"/>
                <a:chExt cx="535311" cy="240783"/>
              </a:xfrm>
            </p:grpSpPr>
            <p:grpSp>
              <p:nvGrpSpPr>
                <p:cNvPr id="4190" name="Google Shape;4190;p44"/>
                <p:cNvGrpSpPr/>
                <p:nvPr/>
              </p:nvGrpSpPr>
              <p:grpSpPr>
                <a:xfrm>
                  <a:off x="1161636" y="4047614"/>
                  <a:ext cx="159025" cy="190415"/>
                  <a:chOff x="1161636" y="4047614"/>
                  <a:chExt cx="159025" cy="190415"/>
                </a:xfrm>
              </p:grpSpPr>
              <p:sp>
                <p:nvSpPr>
                  <p:cNvPr id="4191" name="Google Shape;4191;p4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44"/>
                <p:cNvGrpSpPr/>
                <p:nvPr/>
              </p:nvGrpSpPr>
              <p:grpSpPr>
                <a:xfrm>
                  <a:off x="785350" y="4185661"/>
                  <a:ext cx="376191" cy="102736"/>
                  <a:chOff x="785350" y="4185661"/>
                  <a:chExt cx="376191" cy="102736"/>
                </a:xfrm>
              </p:grpSpPr>
              <p:sp>
                <p:nvSpPr>
                  <p:cNvPr id="4194" name="Google Shape;4194;p4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44"/>
              <p:cNvGrpSpPr/>
              <p:nvPr/>
            </p:nvGrpSpPr>
            <p:grpSpPr>
              <a:xfrm>
                <a:off x="1501054" y="3605478"/>
                <a:ext cx="526340" cy="249240"/>
                <a:chOff x="1501054" y="3605478"/>
                <a:chExt cx="526340" cy="249240"/>
              </a:xfrm>
            </p:grpSpPr>
            <p:grpSp>
              <p:nvGrpSpPr>
                <p:cNvPr id="4198" name="Google Shape;4198;p44"/>
                <p:cNvGrpSpPr/>
                <p:nvPr/>
              </p:nvGrpSpPr>
              <p:grpSpPr>
                <a:xfrm>
                  <a:off x="1834208" y="3643867"/>
                  <a:ext cx="193185" cy="25622"/>
                  <a:chOff x="1834208" y="3643867"/>
                  <a:chExt cx="193185" cy="25622"/>
                </a:xfrm>
              </p:grpSpPr>
              <p:sp>
                <p:nvSpPr>
                  <p:cNvPr id="4199" name="Google Shape;4199;p4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4"/>
                <p:cNvGrpSpPr/>
                <p:nvPr/>
              </p:nvGrpSpPr>
              <p:grpSpPr>
                <a:xfrm>
                  <a:off x="1501054" y="3605478"/>
                  <a:ext cx="333165" cy="249240"/>
                  <a:chOff x="1501054" y="3605478"/>
                  <a:chExt cx="333165" cy="249240"/>
                </a:xfrm>
              </p:grpSpPr>
              <p:sp>
                <p:nvSpPr>
                  <p:cNvPr id="4202" name="Google Shape;4202;p4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44"/>
                  <p:cNvGrpSpPr/>
                  <p:nvPr/>
                </p:nvGrpSpPr>
                <p:grpSpPr>
                  <a:xfrm>
                    <a:off x="1501054" y="3655851"/>
                    <a:ext cx="155286" cy="198867"/>
                    <a:chOff x="1501054" y="3655851"/>
                    <a:chExt cx="155286" cy="198867"/>
                  </a:xfrm>
                </p:grpSpPr>
                <p:sp>
                  <p:nvSpPr>
                    <p:cNvPr id="4204" name="Google Shape;4204;p4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6" name="Google Shape;4206;p44"/>
              <p:cNvGrpSpPr/>
              <p:nvPr/>
            </p:nvGrpSpPr>
            <p:grpSpPr>
              <a:xfrm>
                <a:off x="724986" y="3800594"/>
                <a:ext cx="532950" cy="302090"/>
                <a:chOff x="724986" y="3800594"/>
                <a:chExt cx="532950" cy="302090"/>
              </a:xfrm>
            </p:grpSpPr>
            <p:grpSp>
              <p:nvGrpSpPr>
                <p:cNvPr id="4207" name="Google Shape;4207;p44"/>
                <p:cNvGrpSpPr/>
                <p:nvPr/>
              </p:nvGrpSpPr>
              <p:grpSpPr>
                <a:xfrm>
                  <a:off x="724986" y="4044367"/>
                  <a:ext cx="181314" cy="25626"/>
                  <a:chOff x="724986" y="4044367"/>
                  <a:chExt cx="181314" cy="25626"/>
                </a:xfrm>
              </p:grpSpPr>
              <p:sp>
                <p:nvSpPr>
                  <p:cNvPr id="4208" name="Google Shape;4208;p4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4"/>
                <p:cNvGrpSpPr/>
                <p:nvPr/>
              </p:nvGrpSpPr>
              <p:grpSpPr>
                <a:xfrm>
                  <a:off x="906290" y="3800594"/>
                  <a:ext cx="351646" cy="302090"/>
                  <a:chOff x="906290" y="3800594"/>
                  <a:chExt cx="351646" cy="302090"/>
                </a:xfrm>
              </p:grpSpPr>
              <p:grpSp>
                <p:nvGrpSpPr>
                  <p:cNvPr id="4211" name="Google Shape;4211;p44"/>
                  <p:cNvGrpSpPr/>
                  <p:nvPr/>
                </p:nvGrpSpPr>
                <p:grpSpPr>
                  <a:xfrm>
                    <a:off x="1084172" y="3842857"/>
                    <a:ext cx="173764" cy="217131"/>
                    <a:chOff x="1084172" y="3842857"/>
                    <a:chExt cx="173764" cy="217131"/>
                  </a:xfrm>
                </p:grpSpPr>
                <p:grpSp>
                  <p:nvGrpSpPr>
                    <p:cNvPr id="4212" name="Google Shape;4212;p44"/>
                    <p:cNvGrpSpPr/>
                    <p:nvPr/>
                  </p:nvGrpSpPr>
                  <p:grpSpPr>
                    <a:xfrm>
                      <a:off x="1156862" y="3936509"/>
                      <a:ext cx="101073" cy="25622"/>
                      <a:chOff x="1156862" y="3936509"/>
                      <a:chExt cx="101073" cy="25622"/>
                    </a:xfrm>
                  </p:grpSpPr>
                  <p:sp>
                    <p:nvSpPr>
                      <p:cNvPr id="4213" name="Google Shape;4213;p4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5" name="Google Shape;4215;p4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6" name="Google Shape;4216;p4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4"/>
                <p:cNvGrpSpPr/>
                <p:nvPr/>
              </p:nvGrpSpPr>
              <p:grpSpPr>
                <a:xfrm>
                  <a:off x="724986" y="3830189"/>
                  <a:ext cx="189533" cy="25626"/>
                  <a:chOff x="724986" y="3830189"/>
                  <a:chExt cx="189533" cy="25626"/>
                </a:xfrm>
              </p:grpSpPr>
              <p:sp>
                <p:nvSpPr>
                  <p:cNvPr id="4219" name="Google Shape;4219;p4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21" name="Google Shape;4221;p44"/>
          <p:cNvGrpSpPr/>
          <p:nvPr/>
        </p:nvGrpSpPr>
        <p:grpSpPr>
          <a:xfrm>
            <a:off x="2249438" y="2249669"/>
            <a:ext cx="948701" cy="935378"/>
            <a:chOff x="2253298" y="2428317"/>
            <a:chExt cx="948701" cy="935378"/>
          </a:xfrm>
        </p:grpSpPr>
        <p:sp>
          <p:nvSpPr>
            <p:cNvPr id="4222" name="Google Shape;4222;p4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58"/>
        <p:cNvGrpSpPr/>
        <p:nvPr/>
      </p:nvGrpSpPr>
      <p:grpSpPr>
        <a:xfrm>
          <a:off x="0" y="0"/>
          <a:ext cx="0" cy="0"/>
          <a:chOff x="0" y="0"/>
          <a:chExt cx="0" cy="0"/>
        </a:xfrm>
      </p:grpSpPr>
      <p:grpSp>
        <p:nvGrpSpPr>
          <p:cNvPr id="4259" name="Google Shape;4259;p45"/>
          <p:cNvGrpSpPr/>
          <p:nvPr/>
        </p:nvGrpSpPr>
        <p:grpSpPr>
          <a:xfrm>
            <a:off x="3339745" y="952988"/>
            <a:ext cx="2363393" cy="1017867"/>
            <a:chOff x="3292400" y="1219146"/>
            <a:chExt cx="2615240" cy="1110239"/>
          </a:xfrm>
        </p:grpSpPr>
        <p:sp>
          <p:nvSpPr>
            <p:cNvPr id="4260" name="Google Shape;4260;p4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261" name="Google Shape;4261;p4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62" name="Google Shape;4262;p4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263" name="Google Shape;4263;p4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264" name="Google Shape;4264;p4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265" name="Google Shape;4265;p4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266" name="Google Shape;4266;p4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267" name="Google Shape;4267;p4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268" name="Google Shape;4268;p4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269" name="Google Shape;4269;p4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270" name="Google Shape;4270;p4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71" name="Google Shape;4271;p4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72" name="Google Shape;4272;p4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73" name="Google Shape;4273;p4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74" name="Google Shape;4274;p45"/>
            <p:cNvGrpSpPr/>
            <p:nvPr/>
          </p:nvGrpSpPr>
          <p:grpSpPr>
            <a:xfrm>
              <a:off x="3748438" y="1378608"/>
              <a:ext cx="2159202" cy="903971"/>
              <a:chOff x="1683525" y="2179850"/>
              <a:chExt cx="4519050" cy="2134525"/>
            </a:xfrm>
          </p:grpSpPr>
          <p:sp>
            <p:nvSpPr>
              <p:cNvPr id="4275" name="Google Shape;4275;p4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6" name="Google Shape;4276;p4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7" name="Google Shape;4277;p4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8" name="Google Shape;4278;p4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9" name="Google Shape;4279;p4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0" name="Google Shape;4280;p4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1" name="Google Shape;4281;p4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2" name="Google Shape;4282;p4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3" name="Google Shape;4283;p4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4" name="Google Shape;4284;p4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5" name="Google Shape;4285;p4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6" name="Google Shape;4286;p4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287" name="Google Shape;4287;p45"/>
          <p:cNvGraphicFramePr/>
          <p:nvPr/>
        </p:nvGraphicFramePr>
        <p:xfrm>
          <a:off x="5935838" y="2130461"/>
          <a:ext cx="2491300" cy="868600"/>
        </p:xfrm>
        <a:graphic>
          <a:graphicData uri="http://schemas.openxmlformats.org/drawingml/2006/table">
            <a:tbl>
              <a:tblPr>
                <a:noFill/>
                <a:tableStyleId>{829E0D3E-2A85-4104-8F9D-153933CE4207}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88" name="Google Shape;4288;p45"/>
          <p:cNvGrpSpPr/>
          <p:nvPr/>
        </p:nvGrpSpPr>
        <p:grpSpPr>
          <a:xfrm>
            <a:off x="5935948" y="3189058"/>
            <a:ext cx="2496964" cy="1001454"/>
            <a:chOff x="1919611" y="789980"/>
            <a:chExt cx="1474179" cy="606868"/>
          </a:xfrm>
        </p:grpSpPr>
        <p:cxnSp>
          <p:nvCxnSpPr>
            <p:cNvPr id="4289" name="Google Shape;4289;p4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90" name="Google Shape;4290;p4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91" name="Google Shape;4291;p4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92" name="Google Shape;4292;p4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293" name="Google Shape;4293;p4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294" name="Google Shape;4294;p4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295" name="Google Shape;4295;p4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296" name="Google Shape;4296;p4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03" name="Google Shape;4303;p4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04" name="Google Shape;4304;p4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05" name="Google Shape;4305;p4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45"/>
          <p:cNvGrpSpPr/>
          <p:nvPr/>
        </p:nvGrpSpPr>
        <p:grpSpPr>
          <a:xfrm>
            <a:off x="712562" y="998017"/>
            <a:ext cx="2394370" cy="976502"/>
            <a:chOff x="749309" y="1112739"/>
            <a:chExt cx="2371603" cy="976502"/>
          </a:xfrm>
        </p:grpSpPr>
        <p:sp>
          <p:nvSpPr>
            <p:cNvPr id="4307" name="Google Shape;4307;p4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39" name="Google Shape;4339;p45"/>
          <p:cNvGraphicFramePr/>
          <p:nvPr/>
        </p:nvGraphicFramePr>
        <p:xfrm>
          <a:off x="5935863" y="996311"/>
          <a:ext cx="2491300" cy="976425"/>
        </p:xfrm>
        <a:graphic>
          <a:graphicData uri="http://schemas.openxmlformats.org/drawingml/2006/table">
            <a:tbl>
              <a:tblPr>
                <a:noFill/>
                <a:tableStyleId>{829E0D3E-2A85-4104-8F9D-153933CE4207}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40" name="Google Shape;4340;p45"/>
          <p:cNvGraphicFramePr/>
          <p:nvPr/>
        </p:nvGraphicFramePr>
        <p:xfrm>
          <a:off x="3342575" y="2130461"/>
          <a:ext cx="2363400" cy="868575"/>
        </p:xfrm>
        <a:graphic>
          <a:graphicData uri="http://schemas.openxmlformats.org/drawingml/2006/table">
            <a:tbl>
              <a:tblPr>
                <a:noFill/>
                <a:tableStyleId>{829E0D3E-2A85-4104-8F9D-153933CE4207}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41" name="Google Shape;4341;p45"/>
          <p:cNvGrpSpPr/>
          <p:nvPr/>
        </p:nvGrpSpPr>
        <p:grpSpPr>
          <a:xfrm>
            <a:off x="4086505" y="2517104"/>
            <a:ext cx="1517436" cy="74460"/>
            <a:chOff x="3980086" y="2804397"/>
            <a:chExt cx="1227600" cy="66900"/>
          </a:xfrm>
        </p:grpSpPr>
        <p:sp>
          <p:nvSpPr>
            <p:cNvPr id="4342" name="Google Shape;4342;p4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5"/>
          <p:cNvGrpSpPr/>
          <p:nvPr/>
        </p:nvGrpSpPr>
        <p:grpSpPr>
          <a:xfrm>
            <a:off x="4711569" y="2809692"/>
            <a:ext cx="892956" cy="74460"/>
            <a:chOff x="3980086" y="2804397"/>
            <a:chExt cx="1227600" cy="66900"/>
          </a:xfrm>
        </p:grpSpPr>
        <p:sp>
          <p:nvSpPr>
            <p:cNvPr id="4345" name="Google Shape;4345;p4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5"/>
          <p:cNvGrpSpPr/>
          <p:nvPr/>
        </p:nvGrpSpPr>
        <p:grpSpPr>
          <a:xfrm>
            <a:off x="3344661" y="3168575"/>
            <a:ext cx="2363244" cy="1005943"/>
            <a:chOff x="3358415" y="3361302"/>
            <a:chExt cx="2363244" cy="1024695"/>
          </a:xfrm>
        </p:grpSpPr>
        <p:grpSp>
          <p:nvGrpSpPr>
            <p:cNvPr id="4348" name="Google Shape;4348;p45"/>
            <p:cNvGrpSpPr/>
            <p:nvPr/>
          </p:nvGrpSpPr>
          <p:grpSpPr>
            <a:xfrm>
              <a:off x="3358415" y="3361302"/>
              <a:ext cx="441300" cy="1024695"/>
              <a:chOff x="3358415" y="3361302"/>
              <a:chExt cx="441300" cy="1024695"/>
            </a:xfrm>
          </p:grpSpPr>
          <p:sp>
            <p:nvSpPr>
              <p:cNvPr id="4349" name="Google Shape;4349;p4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5"/>
            <p:cNvGrpSpPr/>
            <p:nvPr/>
          </p:nvGrpSpPr>
          <p:grpSpPr>
            <a:xfrm>
              <a:off x="3838901" y="3361302"/>
              <a:ext cx="441300" cy="1024695"/>
              <a:chOff x="3838901" y="3361302"/>
              <a:chExt cx="441300" cy="1024695"/>
            </a:xfrm>
          </p:grpSpPr>
          <p:sp>
            <p:nvSpPr>
              <p:cNvPr id="4356" name="Google Shape;4356;p4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5"/>
            <p:cNvGrpSpPr/>
            <p:nvPr/>
          </p:nvGrpSpPr>
          <p:grpSpPr>
            <a:xfrm>
              <a:off x="4319387" y="3361302"/>
              <a:ext cx="441300" cy="1024695"/>
              <a:chOff x="4319387" y="3361302"/>
              <a:chExt cx="441300" cy="1024695"/>
            </a:xfrm>
          </p:grpSpPr>
          <p:sp>
            <p:nvSpPr>
              <p:cNvPr id="4363" name="Google Shape;4363;p4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45"/>
            <p:cNvGrpSpPr/>
            <p:nvPr/>
          </p:nvGrpSpPr>
          <p:grpSpPr>
            <a:xfrm>
              <a:off x="4799873" y="3361302"/>
              <a:ext cx="441300" cy="1024695"/>
              <a:chOff x="4799873" y="3361302"/>
              <a:chExt cx="441300" cy="1024695"/>
            </a:xfrm>
          </p:grpSpPr>
          <p:sp>
            <p:nvSpPr>
              <p:cNvPr id="4370" name="Google Shape;4370;p4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5"/>
            <p:cNvGrpSpPr/>
            <p:nvPr/>
          </p:nvGrpSpPr>
          <p:grpSpPr>
            <a:xfrm>
              <a:off x="5280360" y="3361302"/>
              <a:ext cx="441300" cy="1024695"/>
              <a:chOff x="5280360" y="3361302"/>
              <a:chExt cx="441300" cy="1024695"/>
            </a:xfrm>
          </p:grpSpPr>
          <p:sp>
            <p:nvSpPr>
              <p:cNvPr id="4377" name="Google Shape;4377;p4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83" name="Google Shape;4383;p45"/>
          <p:cNvGraphicFramePr/>
          <p:nvPr/>
        </p:nvGraphicFramePr>
        <p:xfrm>
          <a:off x="711088" y="2130461"/>
          <a:ext cx="2403600" cy="881400"/>
        </p:xfrm>
        <a:graphic>
          <a:graphicData uri="http://schemas.openxmlformats.org/drawingml/2006/table">
            <a:tbl>
              <a:tblPr>
                <a:noFill/>
                <a:tableStyleId>{829E0D3E-2A85-4104-8F9D-153933CE4207}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84" name="Google Shape;4384;p45"/>
          <p:cNvGrpSpPr/>
          <p:nvPr/>
        </p:nvGrpSpPr>
        <p:grpSpPr>
          <a:xfrm>
            <a:off x="712613" y="3180186"/>
            <a:ext cx="2403614" cy="1005900"/>
            <a:chOff x="726450" y="3372825"/>
            <a:chExt cx="2403614" cy="1005900"/>
          </a:xfrm>
        </p:grpSpPr>
        <p:grpSp>
          <p:nvGrpSpPr>
            <p:cNvPr id="4385" name="Google Shape;4385;p45"/>
            <p:cNvGrpSpPr/>
            <p:nvPr/>
          </p:nvGrpSpPr>
          <p:grpSpPr>
            <a:xfrm>
              <a:off x="726450" y="3696000"/>
              <a:ext cx="2403614" cy="500898"/>
              <a:chOff x="726450" y="3696000"/>
              <a:chExt cx="2403614" cy="500898"/>
            </a:xfrm>
          </p:grpSpPr>
          <p:sp>
            <p:nvSpPr>
              <p:cNvPr id="4386" name="Google Shape;4386;p4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87" name="Google Shape;4387;p4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88" name="Google Shape;4388;p45"/>
            <p:cNvGrpSpPr/>
            <p:nvPr/>
          </p:nvGrpSpPr>
          <p:grpSpPr>
            <a:xfrm>
              <a:off x="1348050" y="3372825"/>
              <a:ext cx="1720425" cy="1005900"/>
              <a:chOff x="1348050" y="3372825"/>
              <a:chExt cx="1720425" cy="1005900"/>
            </a:xfrm>
          </p:grpSpPr>
          <p:sp>
            <p:nvSpPr>
              <p:cNvPr id="4389" name="Google Shape;4389;p4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0" name="Google Shape;4390;p4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1" name="Google Shape;4391;p4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2" name="Google Shape;4392;p4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3" name="Google Shape;4393;p4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94" name="Google Shape;4394;p45"/>
            <p:cNvGrpSpPr/>
            <p:nvPr/>
          </p:nvGrpSpPr>
          <p:grpSpPr>
            <a:xfrm>
              <a:off x="1455707" y="3731058"/>
              <a:ext cx="1491150" cy="417657"/>
              <a:chOff x="1455707" y="3731058"/>
              <a:chExt cx="1491150" cy="417657"/>
            </a:xfrm>
          </p:grpSpPr>
          <p:grpSp>
            <p:nvGrpSpPr>
              <p:cNvPr id="4395" name="Google Shape;4395;p45"/>
              <p:cNvGrpSpPr/>
              <p:nvPr/>
            </p:nvGrpSpPr>
            <p:grpSpPr>
              <a:xfrm>
                <a:off x="1472938" y="3745828"/>
                <a:ext cx="72126" cy="53788"/>
                <a:chOff x="1472938" y="3745828"/>
                <a:chExt cx="72126" cy="53788"/>
              </a:xfrm>
            </p:grpSpPr>
            <p:sp>
              <p:nvSpPr>
                <p:cNvPr id="4396" name="Google Shape;4396;p4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5"/>
              <p:cNvGrpSpPr/>
              <p:nvPr/>
            </p:nvGrpSpPr>
            <p:grpSpPr>
              <a:xfrm>
                <a:off x="1819181" y="4089633"/>
                <a:ext cx="72126" cy="53788"/>
                <a:chOff x="1819181" y="4089633"/>
                <a:chExt cx="72126" cy="53788"/>
              </a:xfrm>
            </p:grpSpPr>
            <p:sp>
              <p:nvSpPr>
                <p:cNvPr id="4399" name="Google Shape;4399;p4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5"/>
              <p:cNvGrpSpPr/>
              <p:nvPr/>
            </p:nvGrpSpPr>
            <p:grpSpPr>
              <a:xfrm>
                <a:off x="1455707" y="4084171"/>
                <a:ext cx="64321" cy="64544"/>
                <a:chOff x="1455707" y="4084171"/>
                <a:chExt cx="64321" cy="64544"/>
              </a:xfrm>
            </p:grpSpPr>
            <p:sp>
              <p:nvSpPr>
                <p:cNvPr id="4402" name="Google Shape;4402;p4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5"/>
              <p:cNvGrpSpPr/>
              <p:nvPr/>
            </p:nvGrpSpPr>
            <p:grpSpPr>
              <a:xfrm>
                <a:off x="1818610" y="3731058"/>
                <a:ext cx="64321" cy="64544"/>
                <a:chOff x="1818610" y="3731058"/>
                <a:chExt cx="64321" cy="64544"/>
              </a:xfrm>
            </p:grpSpPr>
            <p:sp>
              <p:nvSpPr>
                <p:cNvPr id="4405" name="Google Shape;4405;p4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5"/>
              <p:cNvGrpSpPr/>
              <p:nvPr/>
            </p:nvGrpSpPr>
            <p:grpSpPr>
              <a:xfrm>
                <a:off x="2172491" y="4089633"/>
                <a:ext cx="72126" cy="53788"/>
                <a:chOff x="2172491" y="4089633"/>
                <a:chExt cx="72126" cy="53788"/>
              </a:xfrm>
            </p:grpSpPr>
            <p:sp>
              <p:nvSpPr>
                <p:cNvPr id="4408" name="Google Shape;4408;p4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5"/>
              <p:cNvGrpSpPr/>
              <p:nvPr/>
            </p:nvGrpSpPr>
            <p:grpSpPr>
              <a:xfrm>
                <a:off x="2171920" y="3731058"/>
                <a:ext cx="64321" cy="64544"/>
                <a:chOff x="2171920" y="3731058"/>
                <a:chExt cx="64321" cy="64544"/>
              </a:xfrm>
            </p:grpSpPr>
            <p:sp>
              <p:nvSpPr>
                <p:cNvPr id="4411" name="Google Shape;4411;p4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5"/>
              <p:cNvGrpSpPr/>
              <p:nvPr/>
            </p:nvGrpSpPr>
            <p:grpSpPr>
              <a:xfrm>
                <a:off x="2874730" y="3745828"/>
                <a:ext cx="72126" cy="53788"/>
                <a:chOff x="2874730" y="3745828"/>
                <a:chExt cx="72126" cy="53788"/>
              </a:xfrm>
            </p:grpSpPr>
            <p:sp>
              <p:nvSpPr>
                <p:cNvPr id="4414" name="Google Shape;4414;p4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5"/>
              <p:cNvGrpSpPr/>
              <p:nvPr/>
            </p:nvGrpSpPr>
            <p:grpSpPr>
              <a:xfrm>
                <a:off x="2878589" y="4081481"/>
                <a:ext cx="64321" cy="64544"/>
                <a:chOff x="2878589" y="4081481"/>
                <a:chExt cx="64321" cy="64544"/>
              </a:xfrm>
            </p:grpSpPr>
            <p:sp>
              <p:nvSpPr>
                <p:cNvPr id="4417" name="Google Shape;4417;p4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5"/>
              <p:cNvGrpSpPr/>
              <p:nvPr/>
            </p:nvGrpSpPr>
            <p:grpSpPr>
              <a:xfrm>
                <a:off x="2525796" y="4089633"/>
                <a:ext cx="72126" cy="53788"/>
                <a:chOff x="2525796" y="4089633"/>
                <a:chExt cx="72126" cy="53788"/>
              </a:xfrm>
            </p:grpSpPr>
            <p:sp>
              <p:nvSpPr>
                <p:cNvPr id="4420" name="Google Shape;4420;p4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5"/>
              <p:cNvGrpSpPr/>
              <p:nvPr/>
            </p:nvGrpSpPr>
            <p:grpSpPr>
              <a:xfrm>
                <a:off x="2525225" y="3731058"/>
                <a:ext cx="64321" cy="64544"/>
                <a:chOff x="2525225" y="3731058"/>
                <a:chExt cx="64321" cy="64544"/>
              </a:xfrm>
            </p:grpSpPr>
            <p:sp>
              <p:nvSpPr>
                <p:cNvPr id="4423" name="Google Shape;4423;p4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28"/>
        <p:cNvGrpSpPr/>
        <p:nvPr/>
      </p:nvGrpSpPr>
      <p:grpSpPr>
        <a:xfrm>
          <a:off x="0" y="0"/>
          <a:ext cx="0" cy="0"/>
          <a:chOff x="0" y="0"/>
          <a:chExt cx="0" cy="0"/>
        </a:xfrm>
      </p:grpSpPr>
      <p:grpSp>
        <p:nvGrpSpPr>
          <p:cNvPr id="4429" name="Google Shape;4429;p46"/>
          <p:cNvGrpSpPr/>
          <p:nvPr/>
        </p:nvGrpSpPr>
        <p:grpSpPr>
          <a:xfrm>
            <a:off x="5780153" y="1859606"/>
            <a:ext cx="671400" cy="674856"/>
            <a:chOff x="5780148" y="1859605"/>
            <a:chExt cx="671400" cy="674856"/>
          </a:xfrm>
        </p:grpSpPr>
        <p:sp>
          <p:nvSpPr>
            <p:cNvPr id="4430" name="Google Shape;4430;p4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6"/>
          <p:cNvGrpSpPr/>
          <p:nvPr/>
        </p:nvGrpSpPr>
        <p:grpSpPr>
          <a:xfrm>
            <a:off x="716996" y="971307"/>
            <a:ext cx="845921" cy="690752"/>
            <a:chOff x="732428" y="1198513"/>
            <a:chExt cx="845921" cy="690752"/>
          </a:xfrm>
        </p:grpSpPr>
        <p:grpSp>
          <p:nvGrpSpPr>
            <p:cNvPr id="4435" name="Google Shape;4435;p46"/>
            <p:cNvGrpSpPr/>
            <p:nvPr/>
          </p:nvGrpSpPr>
          <p:grpSpPr>
            <a:xfrm>
              <a:off x="823030" y="1198513"/>
              <a:ext cx="755319" cy="690752"/>
              <a:chOff x="823030" y="1198513"/>
              <a:chExt cx="755319" cy="690752"/>
            </a:xfrm>
          </p:grpSpPr>
          <p:sp>
            <p:nvSpPr>
              <p:cNvPr id="4436" name="Google Shape;4436;p4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46"/>
            <p:cNvGrpSpPr/>
            <p:nvPr/>
          </p:nvGrpSpPr>
          <p:grpSpPr>
            <a:xfrm>
              <a:off x="732428" y="1239937"/>
              <a:ext cx="739912" cy="607886"/>
              <a:chOff x="732428" y="1239937"/>
              <a:chExt cx="739912" cy="607886"/>
            </a:xfrm>
          </p:grpSpPr>
          <p:sp>
            <p:nvSpPr>
              <p:cNvPr id="4439" name="Google Shape;4439;p4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46"/>
            <p:cNvGrpSpPr/>
            <p:nvPr/>
          </p:nvGrpSpPr>
          <p:grpSpPr>
            <a:xfrm>
              <a:off x="732428" y="1277018"/>
              <a:ext cx="702832" cy="533758"/>
              <a:chOff x="732428" y="1277018"/>
              <a:chExt cx="702832" cy="533758"/>
            </a:xfrm>
          </p:grpSpPr>
          <p:sp>
            <p:nvSpPr>
              <p:cNvPr id="4442" name="Google Shape;4442;p4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46"/>
            <p:cNvGrpSpPr/>
            <p:nvPr/>
          </p:nvGrpSpPr>
          <p:grpSpPr>
            <a:xfrm>
              <a:off x="931170" y="1306653"/>
              <a:ext cx="647179" cy="474455"/>
              <a:chOff x="931170" y="1306653"/>
              <a:chExt cx="647179" cy="474455"/>
            </a:xfrm>
          </p:grpSpPr>
          <p:sp>
            <p:nvSpPr>
              <p:cNvPr id="4445" name="Google Shape;4445;p4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7" name="Google Shape;4447;p4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6"/>
          <p:cNvGrpSpPr/>
          <p:nvPr/>
        </p:nvGrpSpPr>
        <p:grpSpPr>
          <a:xfrm>
            <a:off x="3948605" y="971313"/>
            <a:ext cx="634656" cy="699982"/>
            <a:chOff x="5985650" y="2860025"/>
            <a:chExt cx="1396075" cy="1539775"/>
          </a:xfrm>
        </p:grpSpPr>
        <p:sp>
          <p:nvSpPr>
            <p:cNvPr id="4449" name="Google Shape;4449;p4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46"/>
          <p:cNvGrpSpPr/>
          <p:nvPr/>
        </p:nvGrpSpPr>
        <p:grpSpPr>
          <a:xfrm>
            <a:off x="4704254" y="971307"/>
            <a:ext cx="725845" cy="699975"/>
            <a:chOff x="4249973" y="1201875"/>
            <a:chExt cx="1958568" cy="1888762"/>
          </a:xfrm>
        </p:grpSpPr>
        <p:sp>
          <p:nvSpPr>
            <p:cNvPr id="4482" name="Google Shape;4482;p4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6"/>
            <p:cNvGrpSpPr/>
            <p:nvPr/>
          </p:nvGrpSpPr>
          <p:grpSpPr>
            <a:xfrm>
              <a:off x="5853086" y="1789142"/>
              <a:ext cx="355454" cy="1048099"/>
              <a:chOff x="5576108" y="2016725"/>
              <a:chExt cx="565200" cy="1666560"/>
            </a:xfrm>
          </p:grpSpPr>
          <p:sp>
            <p:nvSpPr>
              <p:cNvPr id="4484" name="Google Shape;4484;p4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85" name="Google Shape;4485;p4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46"/>
            <p:cNvGrpSpPr/>
            <p:nvPr/>
          </p:nvGrpSpPr>
          <p:grpSpPr>
            <a:xfrm>
              <a:off x="4869455" y="2691676"/>
              <a:ext cx="1013897" cy="398961"/>
              <a:chOff x="4012057" y="3451825"/>
              <a:chExt cx="1612175" cy="634379"/>
            </a:xfrm>
          </p:grpSpPr>
          <p:sp>
            <p:nvSpPr>
              <p:cNvPr id="4487" name="Google Shape;4487;p4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88" name="Google Shape;4488;p4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46"/>
            <p:cNvGrpSpPr/>
            <p:nvPr/>
          </p:nvGrpSpPr>
          <p:grpSpPr>
            <a:xfrm>
              <a:off x="4276937" y="2155961"/>
              <a:ext cx="651965" cy="891358"/>
              <a:chOff x="3069908" y="2599997"/>
              <a:chExt cx="1036675" cy="1417328"/>
            </a:xfrm>
          </p:grpSpPr>
          <p:sp>
            <p:nvSpPr>
              <p:cNvPr id="4490" name="Google Shape;4490;p4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1" name="Google Shape;4491;p4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46"/>
            <p:cNvGrpSpPr/>
            <p:nvPr/>
          </p:nvGrpSpPr>
          <p:grpSpPr>
            <a:xfrm>
              <a:off x="5054918" y="1201875"/>
              <a:ext cx="999548" cy="602711"/>
              <a:chOff x="4306958" y="1082925"/>
              <a:chExt cx="1589359" cy="958358"/>
            </a:xfrm>
          </p:grpSpPr>
          <p:sp>
            <p:nvSpPr>
              <p:cNvPr id="4493" name="Google Shape;4493;p4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4" name="Google Shape;4494;p4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46"/>
            <p:cNvGrpSpPr/>
            <p:nvPr/>
          </p:nvGrpSpPr>
          <p:grpSpPr>
            <a:xfrm>
              <a:off x="4249973" y="1303451"/>
              <a:ext cx="799317" cy="841334"/>
              <a:chOff x="3027033" y="1244439"/>
              <a:chExt cx="1270977" cy="1337786"/>
            </a:xfrm>
          </p:grpSpPr>
          <p:sp>
            <p:nvSpPr>
              <p:cNvPr id="4496" name="Google Shape;4496;p4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7" name="Google Shape;4497;p4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8" name="Google Shape;4498;p46"/>
          <p:cNvGrpSpPr/>
          <p:nvPr/>
        </p:nvGrpSpPr>
        <p:grpSpPr>
          <a:xfrm>
            <a:off x="4057119" y="1858087"/>
            <a:ext cx="750769" cy="683784"/>
            <a:chOff x="4204684" y="2104422"/>
            <a:chExt cx="699822" cy="637382"/>
          </a:xfrm>
        </p:grpSpPr>
        <p:grpSp>
          <p:nvGrpSpPr>
            <p:cNvPr id="4499" name="Google Shape;4499;p46"/>
            <p:cNvGrpSpPr/>
            <p:nvPr/>
          </p:nvGrpSpPr>
          <p:grpSpPr>
            <a:xfrm>
              <a:off x="4204684" y="2430067"/>
              <a:ext cx="342957" cy="311738"/>
              <a:chOff x="4204684" y="2430067"/>
              <a:chExt cx="342957" cy="311738"/>
            </a:xfrm>
          </p:grpSpPr>
          <p:sp>
            <p:nvSpPr>
              <p:cNvPr id="4500" name="Google Shape;4500;p4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46"/>
            <p:cNvGrpSpPr/>
            <p:nvPr/>
          </p:nvGrpSpPr>
          <p:grpSpPr>
            <a:xfrm>
              <a:off x="4561586" y="2430067"/>
              <a:ext cx="342920" cy="311738"/>
              <a:chOff x="4561586" y="2430067"/>
              <a:chExt cx="342920" cy="311738"/>
            </a:xfrm>
          </p:grpSpPr>
          <p:sp>
            <p:nvSpPr>
              <p:cNvPr id="4503" name="Google Shape;4503;p4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46"/>
            <p:cNvGrpSpPr/>
            <p:nvPr/>
          </p:nvGrpSpPr>
          <p:grpSpPr>
            <a:xfrm>
              <a:off x="4561586" y="2104422"/>
              <a:ext cx="342920" cy="311738"/>
              <a:chOff x="4561586" y="2104422"/>
              <a:chExt cx="342920" cy="311738"/>
            </a:xfrm>
          </p:grpSpPr>
          <p:sp>
            <p:nvSpPr>
              <p:cNvPr id="4506" name="Google Shape;4506;p4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6"/>
            <p:cNvGrpSpPr/>
            <p:nvPr/>
          </p:nvGrpSpPr>
          <p:grpSpPr>
            <a:xfrm>
              <a:off x="4204684" y="2104422"/>
              <a:ext cx="342957" cy="311664"/>
              <a:chOff x="4204684" y="2104422"/>
              <a:chExt cx="342957" cy="311664"/>
            </a:xfrm>
          </p:grpSpPr>
          <p:sp>
            <p:nvSpPr>
              <p:cNvPr id="4509" name="Google Shape;4509;p4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46"/>
          <p:cNvGrpSpPr/>
          <p:nvPr/>
        </p:nvGrpSpPr>
        <p:grpSpPr>
          <a:xfrm>
            <a:off x="5521552" y="971301"/>
            <a:ext cx="660591" cy="688867"/>
            <a:chOff x="5830645" y="1267368"/>
            <a:chExt cx="530340" cy="553040"/>
          </a:xfrm>
        </p:grpSpPr>
        <p:sp>
          <p:nvSpPr>
            <p:cNvPr id="4512" name="Google Shape;4512;p4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3" name="Google Shape;4513;p46"/>
            <p:cNvGrpSpPr/>
            <p:nvPr/>
          </p:nvGrpSpPr>
          <p:grpSpPr>
            <a:xfrm>
              <a:off x="5830645" y="1267368"/>
              <a:ext cx="259743" cy="269909"/>
              <a:chOff x="5830645" y="1267368"/>
              <a:chExt cx="259743" cy="269909"/>
            </a:xfrm>
          </p:grpSpPr>
          <p:sp>
            <p:nvSpPr>
              <p:cNvPr id="4514" name="Google Shape;4514;p4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46"/>
            <p:cNvGrpSpPr/>
            <p:nvPr/>
          </p:nvGrpSpPr>
          <p:grpSpPr>
            <a:xfrm>
              <a:off x="6101293" y="1267368"/>
              <a:ext cx="259692" cy="269909"/>
              <a:chOff x="6101293" y="1267368"/>
              <a:chExt cx="259692" cy="269909"/>
            </a:xfrm>
          </p:grpSpPr>
          <p:sp>
            <p:nvSpPr>
              <p:cNvPr id="4517" name="Google Shape;4517;p4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46"/>
            <p:cNvGrpSpPr/>
            <p:nvPr/>
          </p:nvGrpSpPr>
          <p:grpSpPr>
            <a:xfrm>
              <a:off x="5830645" y="1550500"/>
              <a:ext cx="259692" cy="269909"/>
              <a:chOff x="5830645" y="1550500"/>
              <a:chExt cx="259692" cy="269909"/>
            </a:xfrm>
          </p:grpSpPr>
          <p:sp>
            <p:nvSpPr>
              <p:cNvPr id="4520" name="Google Shape;4520;p4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46"/>
            <p:cNvGrpSpPr/>
            <p:nvPr/>
          </p:nvGrpSpPr>
          <p:grpSpPr>
            <a:xfrm>
              <a:off x="6101293" y="1550500"/>
              <a:ext cx="259692" cy="269909"/>
              <a:chOff x="6101293" y="1550500"/>
              <a:chExt cx="259692" cy="269909"/>
            </a:xfrm>
          </p:grpSpPr>
          <p:sp>
            <p:nvSpPr>
              <p:cNvPr id="4523" name="Google Shape;4523;p4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46"/>
          <p:cNvGrpSpPr/>
          <p:nvPr/>
        </p:nvGrpSpPr>
        <p:grpSpPr>
          <a:xfrm>
            <a:off x="723705" y="1861761"/>
            <a:ext cx="697154" cy="679574"/>
            <a:chOff x="2679875" y="2361475"/>
            <a:chExt cx="780425" cy="760575"/>
          </a:xfrm>
        </p:grpSpPr>
        <p:sp>
          <p:nvSpPr>
            <p:cNvPr id="4526" name="Google Shape;4526;p4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46"/>
          <p:cNvGrpSpPr/>
          <p:nvPr/>
        </p:nvGrpSpPr>
        <p:grpSpPr>
          <a:xfrm>
            <a:off x="3122864" y="971353"/>
            <a:ext cx="735829" cy="684547"/>
            <a:chOff x="3351965" y="1148808"/>
            <a:chExt cx="750770" cy="698375"/>
          </a:xfrm>
        </p:grpSpPr>
        <p:grpSp>
          <p:nvGrpSpPr>
            <p:cNvPr id="4533" name="Google Shape;4533;p46"/>
            <p:cNvGrpSpPr/>
            <p:nvPr/>
          </p:nvGrpSpPr>
          <p:grpSpPr>
            <a:xfrm>
              <a:off x="3586796" y="1148808"/>
              <a:ext cx="294857" cy="286830"/>
              <a:chOff x="3750225" y="1774000"/>
              <a:chExt cx="149575" cy="145525"/>
            </a:xfrm>
          </p:grpSpPr>
          <p:sp>
            <p:nvSpPr>
              <p:cNvPr id="4534" name="Google Shape;4534;p4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46"/>
            <p:cNvGrpSpPr/>
            <p:nvPr/>
          </p:nvGrpSpPr>
          <p:grpSpPr>
            <a:xfrm>
              <a:off x="3779245" y="1375768"/>
              <a:ext cx="323490" cy="286978"/>
              <a:chOff x="3847850" y="1889150"/>
              <a:chExt cx="164100" cy="145600"/>
            </a:xfrm>
          </p:grpSpPr>
          <p:sp>
            <p:nvSpPr>
              <p:cNvPr id="4537" name="Google Shape;4537;p4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46"/>
            <p:cNvGrpSpPr/>
            <p:nvPr/>
          </p:nvGrpSpPr>
          <p:grpSpPr>
            <a:xfrm>
              <a:off x="3351965" y="1330435"/>
              <a:ext cx="295449" cy="285401"/>
              <a:chOff x="3631100" y="1866150"/>
              <a:chExt cx="149875" cy="144800"/>
            </a:xfrm>
          </p:grpSpPr>
          <p:sp>
            <p:nvSpPr>
              <p:cNvPr id="4540" name="Google Shape;4540;p4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46"/>
            <p:cNvGrpSpPr/>
            <p:nvPr/>
          </p:nvGrpSpPr>
          <p:grpSpPr>
            <a:xfrm>
              <a:off x="3548208" y="1560352"/>
              <a:ext cx="294808" cy="286830"/>
              <a:chOff x="3730650" y="1982800"/>
              <a:chExt cx="149550" cy="145525"/>
            </a:xfrm>
          </p:grpSpPr>
          <p:sp>
            <p:nvSpPr>
              <p:cNvPr id="4543" name="Google Shape;4543;p4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46"/>
          <p:cNvGrpSpPr/>
          <p:nvPr/>
        </p:nvGrpSpPr>
        <p:grpSpPr>
          <a:xfrm>
            <a:off x="7624517" y="971307"/>
            <a:ext cx="804565" cy="677795"/>
            <a:chOff x="7636443" y="1204988"/>
            <a:chExt cx="804565" cy="677795"/>
          </a:xfrm>
        </p:grpSpPr>
        <p:grpSp>
          <p:nvGrpSpPr>
            <p:cNvPr id="4546" name="Google Shape;4546;p46"/>
            <p:cNvGrpSpPr/>
            <p:nvPr/>
          </p:nvGrpSpPr>
          <p:grpSpPr>
            <a:xfrm>
              <a:off x="7636443" y="1509705"/>
              <a:ext cx="804565" cy="373078"/>
              <a:chOff x="7636443" y="1509705"/>
              <a:chExt cx="804565" cy="373078"/>
            </a:xfrm>
          </p:grpSpPr>
          <p:sp>
            <p:nvSpPr>
              <p:cNvPr id="4547" name="Google Shape;4547;p4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46"/>
            <p:cNvGrpSpPr/>
            <p:nvPr/>
          </p:nvGrpSpPr>
          <p:grpSpPr>
            <a:xfrm>
              <a:off x="7636443" y="1408133"/>
              <a:ext cx="804565" cy="373078"/>
              <a:chOff x="7636443" y="1408133"/>
              <a:chExt cx="804565" cy="373078"/>
            </a:xfrm>
          </p:grpSpPr>
          <p:sp>
            <p:nvSpPr>
              <p:cNvPr id="4550" name="Google Shape;4550;p4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46"/>
            <p:cNvGrpSpPr/>
            <p:nvPr/>
          </p:nvGrpSpPr>
          <p:grpSpPr>
            <a:xfrm>
              <a:off x="7636443" y="1306560"/>
              <a:ext cx="804565" cy="373078"/>
              <a:chOff x="7636443" y="1306560"/>
              <a:chExt cx="804565" cy="373078"/>
            </a:xfrm>
          </p:grpSpPr>
          <p:sp>
            <p:nvSpPr>
              <p:cNvPr id="4553" name="Google Shape;4553;p4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46"/>
            <p:cNvGrpSpPr/>
            <p:nvPr/>
          </p:nvGrpSpPr>
          <p:grpSpPr>
            <a:xfrm>
              <a:off x="7636443" y="1204988"/>
              <a:ext cx="804565" cy="373078"/>
              <a:chOff x="7636443" y="1204988"/>
              <a:chExt cx="804565" cy="373078"/>
            </a:xfrm>
          </p:grpSpPr>
          <p:sp>
            <p:nvSpPr>
              <p:cNvPr id="4556" name="Google Shape;4556;p4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46"/>
          <p:cNvGrpSpPr/>
          <p:nvPr/>
        </p:nvGrpSpPr>
        <p:grpSpPr>
          <a:xfrm>
            <a:off x="4963363" y="1878721"/>
            <a:ext cx="661339" cy="661188"/>
            <a:chOff x="3990000" y="975400"/>
            <a:chExt cx="3934200" cy="3933300"/>
          </a:xfrm>
        </p:grpSpPr>
        <p:sp>
          <p:nvSpPr>
            <p:cNvPr id="4559" name="Google Shape;4559;p4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46"/>
          <p:cNvGrpSpPr/>
          <p:nvPr/>
        </p:nvGrpSpPr>
        <p:grpSpPr>
          <a:xfrm>
            <a:off x="6607011" y="1857359"/>
            <a:ext cx="868881" cy="684241"/>
            <a:chOff x="6598259" y="2078634"/>
            <a:chExt cx="868881" cy="684241"/>
          </a:xfrm>
        </p:grpSpPr>
        <p:sp>
          <p:nvSpPr>
            <p:cNvPr id="4564" name="Google Shape;4564;p4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46"/>
            <p:cNvGrpSpPr/>
            <p:nvPr/>
          </p:nvGrpSpPr>
          <p:grpSpPr>
            <a:xfrm>
              <a:off x="6808175" y="2078634"/>
              <a:ext cx="452229" cy="684241"/>
              <a:chOff x="6808175" y="2078634"/>
              <a:chExt cx="452229" cy="684241"/>
            </a:xfrm>
          </p:grpSpPr>
          <p:sp>
            <p:nvSpPr>
              <p:cNvPr id="4571" name="Google Shape;4571;p4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7" name="Google Shape;4577;p46"/>
              <p:cNvGrpSpPr/>
              <p:nvPr/>
            </p:nvGrpSpPr>
            <p:grpSpPr>
              <a:xfrm>
                <a:off x="6821586" y="2078634"/>
                <a:ext cx="426871" cy="684241"/>
                <a:chOff x="6821586" y="2078634"/>
                <a:chExt cx="426871" cy="684241"/>
              </a:xfrm>
            </p:grpSpPr>
            <p:grpSp>
              <p:nvGrpSpPr>
                <p:cNvPr id="4578" name="Google Shape;4578;p46"/>
                <p:cNvGrpSpPr/>
                <p:nvPr/>
              </p:nvGrpSpPr>
              <p:grpSpPr>
                <a:xfrm>
                  <a:off x="6821586" y="2078634"/>
                  <a:ext cx="426871" cy="684241"/>
                  <a:chOff x="6821586" y="2078634"/>
                  <a:chExt cx="426871" cy="684241"/>
                </a:xfrm>
              </p:grpSpPr>
              <p:sp>
                <p:nvSpPr>
                  <p:cNvPr id="4579" name="Google Shape;4579;p4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Google Shape;4598;p4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4" name="Google Shape;4604;p46"/>
          <p:cNvGrpSpPr/>
          <p:nvPr/>
        </p:nvGrpSpPr>
        <p:grpSpPr>
          <a:xfrm>
            <a:off x="716994" y="3531369"/>
            <a:ext cx="1340789" cy="640830"/>
            <a:chOff x="238125" y="1151100"/>
            <a:chExt cx="7139450" cy="3412300"/>
          </a:xfrm>
        </p:grpSpPr>
        <p:sp>
          <p:nvSpPr>
            <p:cNvPr id="4605" name="Google Shape;4605;p4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46"/>
          <p:cNvGrpSpPr/>
          <p:nvPr/>
        </p:nvGrpSpPr>
        <p:grpSpPr>
          <a:xfrm>
            <a:off x="5584217" y="2734650"/>
            <a:ext cx="985357" cy="585764"/>
            <a:chOff x="5145061" y="2881789"/>
            <a:chExt cx="1107641" cy="658458"/>
          </a:xfrm>
        </p:grpSpPr>
        <p:grpSp>
          <p:nvGrpSpPr>
            <p:cNvPr id="4618" name="Google Shape;4618;p46"/>
            <p:cNvGrpSpPr/>
            <p:nvPr/>
          </p:nvGrpSpPr>
          <p:grpSpPr>
            <a:xfrm>
              <a:off x="5722989" y="3244587"/>
              <a:ext cx="529713" cy="295659"/>
              <a:chOff x="5722989" y="3244587"/>
              <a:chExt cx="529713" cy="295659"/>
            </a:xfrm>
          </p:grpSpPr>
          <p:sp>
            <p:nvSpPr>
              <p:cNvPr id="4619" name="Google Shape;4619;p4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0" name="Google Shape;4620;p4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1" name="Google Shape;4621;p46"/>
            <p:cNvGrpSpPr/>
            <p:nvPr/>
          </p:nvGrpSpPr>
          <p:grpSpPr>
            <a:xfrm>
              <a:off x="5145061" y="3244587"/>
              <a:ext cx="536807" cy="295659"/>
              <a:chOff x="5145061" y="3244587"/>
              <a:chExt cx="536807" cy="295659"/>
            </a:xfrm>
          </p:grpSpPr>
          <p:sp>
            <p:nvSpPr>
              <p:cNvPr id="4622" name="Google Shape;4622;p4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3" name="Google Shape;4623;p4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4" name="Google Shape;4624;p46"/>
            <p:cNvGrpSpPr/>
            <p:nvPr/>
          </p:nvGrpSpPr>
          <p:grpSpPr>
            <a:xfrm>
              <a:off x="5341327" y="2898245"/>
              <a:ext cx="532309" cy="614891"/>
              <a:chOff x="5341327" y="2898245"/>
              <a:chExt cx="532309" cy="614891"/>
            </a:xfrm>
          </p:grpSpPr>
          <p:sp>
            <p:nvSpPr>
              <p:cNvPr id="4625" name="Google Shape;4625;p4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6" name="Google Shape;4626;p4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7" name="Google Shape;4627;p46"/>
            <p:cNvGrpSpPr/>
            <p:nvPr/>
          </p:nvGrpSpPr>
          <p:grpSpPr>
            <a:xfrm>
              <a:off x="5532290" y="2881789"/>
              <a:ext cx="620516" cy="305456"/>
              <a:chOff x="5532290" y="2881789"/>
              <a:chExt cx="620516" cy="305456"/>
            </a:xfrm>
          </p:grpSpPr>
          <p:sp>
            <p:nvSpPr>
              <p:cNvPr id="4628" name="Google Shape;4628;p4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9" name="Google Shape;4629;p4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30" name="Google Shape;4630;p46"/>
          <p:cNvGrpSpPr/>
          <p:nvPr/>
        </p:nvGrpSpPr>
        <p:grpSpPr>
          <a:xfrm>
            <a:off x="8163140" y="3526708"/>
            <a:ext cx="269068" cy="645491"/>
            <a:chOff x="7026852" y="3311869"/>
            <a:chExt cx="434331" cy="1041954"/>
          </a:xfrm>
        </p:grpSpPr>
        <p:sp>
          <p:nvSpPr>
            <p:cNvPr id="4631" name="Google Shape;4631;p4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46"/>
          <p:cNvGrpSpPr/>
          <p:nvPr/>
        </p:nvGrpSpPr>
        <p:grpSpPr>
          <a:xfrm>
            <a:off x="6179721" y="3565945"/>
            <a:ext cx="293882" cy="293836"/>
            <a:chOff x="4873519" y="3311869"/>
            <a:chExt cx="499374" cy="499296"/>
          </a:xfrm>
        </p:grpSpPr>
        <p:sp>
          <p:nvSpPr>
            <p:cNvPr id="4635" name="Google Shape;4635;p4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46"/>
          <p:cNvGrpSpPr/>
          <p:nvPr/>
        </p:nvGrpSpPr>
        <p:grpSpPr>
          <a:xfrm>
            <a:off x="6179721" y="3878317"/>
            <a:ext cx="293882" cy="293882"/>
            <a:chOff x="4873519" y="3875839"/>
            <a:chExt cx="499374" cy="499374"/>
          </a:xfrm>
        </p:grpSpPr>
        <p:sp>
          <p:nvSpPr>
            <p:cNvPr id="4638" name="Google Shape;4638;p4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46"/>
          <p:cNvGrpSpPr/>
          <p:nvPr/>
        </p:nvGrpSpPr>
        <p:grpSpPr>
          <a:xfrm>
            <a:off x="2410248" y="1850269"/>
            <a:ext cx="698104" cy="698208"/>
            <a:chOff x="2565073" y="2075876"/>
            <a:chExt cx="672482" cy="672518"/>
          </a:xfrm>
        </p:grpSpPr>
        <p:sp>
          <p:nvSpPr>
            <p:cNvPr id="4641" name="Google Shape;4641;p4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46"/>
          <p:cNvGrpSpPr/>
          <p:nvPr/>
        </p:nvGrpSpPr>
        <p:grpSpPr>
          <a:xfrm>
            <a:off x="5633660" y="3534870"/>
            <a:ext cx="438354" cy="637329"/>
            <a:chOff x="1697726" y="3244179"/>
            <a:chExt cx="788124" cy="1146069"/>
          </a:xfrm>
        </p:grpSpPr>
        <p:sp>
          <p:nvSpPr>
            <p:cNvPr id="4648" name="Google Shape;4648;p4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4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46"/>
          <p:cNvGrpSpPr/>
          <p:nvPr/>
        </p:nvGrpSpPr>
        <p:grpSpPr>
          <a:xfrm>
            <a:off x="7634874" y="1863232"/>
            <a:ext cx="799565" cy="670282"/>
            <a:chOff x="7617850" y="2063282"/>
            <a:chExt cx="799565" cy="670282"/>
          </a:xfrm>
        </p:grpSpPr>
        <p:cxnSp>
          <p:nvCxnSpPr>
            <p:cNvPr id="4652" name="Google Shape;4652;p4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3" name="Google Shape;4653;p4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4" name="Google Shape;4654;p4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5" name="Google Shape;4655;p4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6" name="Google Shape;4656;p4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57" name="Google Shape;4657;p4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58" name="Google Shape;4658;p46"/>
            <p:cNvGrpSpPr/>
            <p:nvPr/>
          </p:nvGrpSpPr>
          <p:grpSpPr>
            <a:xfrm>
              <a:off x="7734309" y="2063282"/>
              <a:ext cx="570957" cy="620095"/>
              <a:chOff x="7734309" y="2063282"/>
              <a:chExt cx="570957" cy="620095"/>
            </a:xfrm>
          </p:grpSpPr>
          <p:grpSp>
            <p:nvGrpSpPr>
              <p:cNvPr id="4659" name="Google Shape;4659;p46"/>
              <p:cNvGrpSpPr/>
              <p:nvPr/>
            </p:nvGrpSpPr>
            <p:grpSpPr>
              <a:xfrm>
                <a:off x="8031573" y="2063282"/>
                <a:ext cx="273693" cy="620095"/>
                <a:chOff x="8031573" y="2063282"/>
                <a:chExt cx="273693" cy="620095"/>
              </a:xfrm>
            </p:grpSpPr>
            <p:sp>
              <p:nvSpPr>
                <p:cNvPr id="4660" name="Google Shape;4660;p4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46"/>
              <p:cNvGrpSpPr/>
              <p:nvPr/>
            </p:nvGrpSpPr>
            <p:grpSpPr>
              <a:xfrm flipH="1">
                <a:off x="7734309" y="2063282"/>
                <a:ext cx="273693" cy="620095"/>
                <a:chOff x="8031573" y="2063282"/>
                <a:chExt cx="273693" cy="620095"/>
              </a:xfrm>
            </p:grpSpPr>
            <p:sp>
              <p:nvSpPr>
                <p:cNvPr id="4665" name="Google Shape;4665;p4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69" name="Google Shape;4669;p4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1" name="Google Shape;4671;p46"/>
          <p:cNvGrpSpPr/>
          <p:nvPr/>
        </p:nvGrpSpPr>
        <p:grpSpPr>
          <a:xfrm>
            <a:off x="7821480" y="2716716"/>
            <a:ext cx="602567" cy="601884"/>
            <a:chOff x="1186975" y="238125"/>
            <a:chExt cx="5244275" cy="5238325"/>
          </a:xfrm>
        </p:grpSpPr>
        <p:sp>
          <p:nvSpPr>
            <p:cNvPr id="4672" name="Google Shape;4672;p4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46"/>
          <p:cNvGrpSpPr/>
          <p:nvPr/>
        </p:nvGrpSpPr>
        <p:grpSpPr>
          <a:xfrm>
            <a:off x="3264218" y="1856199"/>
            <a:ext cx="651848" cy="687338"/>
            <a:chOff x="3400515" y="2056248"/>
            <a:chExt cx="698134" cy="735987"/>
          </a:xfrm>
        </p:grpSpPr>
        <p:grpSp>
          <p:nvGrpSpPr>
            <p:cNvPr id="4677" name="Google Shape;4677;p46"/>
            <p:cNvGrpSpPr/>
            <p:nvPr/>
          </p:nvGrpSpPr>
          <p:grpSpPr>
            <a:xfrm>
              <a:off x="3400515" y="2283913"/>
              <a:ext cx="312919" cy="219900"/>
              <a:chOff x="3400515" y="2283913"/>
              <a:chExt cx="312919" cy="219900"/>
            </a:xfrm>
          </p:grpSpPr>
          <p:sp>
            <p:nvSpPr>
              <p:cNvPr id="4678" name="Google Shape;4678;p4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79" name="Google Shape;4679;p4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80" name="Google Shape;4680;p46"/>
            <p:cNvGrpSpPr/>
            <p:nvPr/>
          </p:nvGrpSpPr>
          <p:grpSpPr>
            <a:xfrm>
              <a:off x="3547823" y="2461089"/>
              <a:ext cx="219900" cy="331146"/>
              <a:chOff x="3547823" y="2461089"/>
              <a:chExt cx="219900" cy="331146"/>
            </a:xfrm>
          </p:grpSpPr>
          <p:sp>
            <p:nvSpPr>
              <p:cNvPr id="4681" name="Google Shape;4681;p4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2" name="Google Shape;4682;p4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83" name="Google Shape;4683;p46"/>
            <p:cNvGrpSpPr/>
            <p:nvPr/>
          </p:nvGrpSpPr>
          <p:grpSpPr>
            <a:xfrm>
              <a:off x="3734138" y="2461089"/>
              <a:ext cx="219900" cy="331146"/>
              <a:chOff x="3734138" y="2461089"/>
              <a:chExt cx="219900" cy="331146"/>
            </a:xfrm>
          </p:grpSpPr>
          <p:sp>
            <p:nvSpPr>
              <p:cNvPr id="4684" name="Google Shape;4684;p4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5" name="Google Shape;4685;p4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86" name="Google Shape;4686;p46"/>
            <p:cNvGrpSpPr/>
            <p:nvPr/>
          </p:nvGrpSpPr>
          <p:grpSpPr>
            <a:xfrm>
              <a:off x="3787560" y="2281742"/>
              <a:ext cx="311089" cy="219900"/>
              <a:chOff x="3787560" y="2281742"/>
              <a:chExt cx="311089" cy="219900"/>
            </a:xfrm>
          </p:grpSpPr>
          <p:sp>
            <p:nvSpPr>
              <p:cNvPr id="4687" name="Google Shape;4687;p4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8" name="Google Shape;4688;p4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89" name="Google Shape;4689;p46"/>
            <p:cNvGrpSpPr/>
            <p:nvPr/>
          </p:nvGrpSpPr>
          <p:grpSpPr>
            <a:xfrm>
              <a:off x="3637290" y="2056248"/>
              <a:ext cx="219900" cy="330736"/>
              <a:chOff x="3637290" y="2056248"/>
              <a:chExt cx="219900" cy="330736"/>
            </a:xfrm>
          </p:grpSpPr>
          <p:sp>
            <p:nvSpPr>
              <p:cNvPr id="4690" name="Google Shape;4690;p4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91" name="Google Shape;4691;p4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92" name="Google Shape;4692;p46"/>
          <p:cNvGrpSpPr/>
          <p:nvPr/>
        </p:nvGrpSpPr>
        <p:grpSpPr>
          <a:xfrm>
            <a:off x="2555923" y="2726206"/>
            <a:ext cx="1268144" cy="592394"/>
            <a:chOff x="238125" y="1188750"/>
            <a:chExt cx="7140450" cy="3335550"/>
          </a:xfrm>
        </p:grpSpPr>
        <p:sp>
          <p:nvSpPr>
            <p:cNvPr id="4693" name="Google Shape;4693;p4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6"/>
          <p:cNvGrpSpPr/>
          <p:nvPr/>
        </p:nvGrpSpPr>
        <p:grpSpPr>
          <a:xfrm>
            <a:off x="6663824" y="2728360"/>
            <a:ext cx="1053944" cy="590147"/>
            <a:chOff x="238125" y="1335475"/>
            <a:chExt cx="5418735" cy="3034175"/>
          </a:xfrm>
        </p:grpSpPr>
        <p:sp>
          <p:nvSpPr>
            <p:cNvPr id="4699" name="Google Shape;4699;p4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46"/>
          <p:cNvGrpSpPr/>
          <p:nvPr/>
        </p:nvGrpSpPr>
        <p:grpSpPr>
          <a:xfrm>
            <a:off x="4094633" y="3533260"/>
            <a:ext cx="1268207" cy="638939"/>
            <a:chOff x="3967651" y="3645904"/>
            <a:chExt cx="1479304" cy="745292"/>
          </a:xfrm>
        </p:grpSpPr>
        <p:grpSp>
          <p:nvGrpSpPr>
            <p:cNvPr id="4703" name="Google Shape;4703;p46"/>
            <p:cNvGrpSpPr/>
            <p:nvPr/>
          </p:nvGrpSpPr>
          <p:grpSpPr>
            <a:xfrm>
              <a:off x="3967651" y="4009026"/>
              <a:ext cx="1479304" cy="382170"/>
              <a:chOff x="3967651" y="4009026"/>
              <a:chExt cx="1479304" cy="382170"/>
            </a:xfrm>
          </p:grpSpPr>
          <p:grpSp>
            <p:nvGrpSpPr>
              <p:cNvPr id="4704" name="Google Shape;4704;p46"/>
              <p:cNvGrpSpPr/>
              <p:nvPr/>
            </p:nvGrpSpPr>
            <p:grpSpPr>
              <a:xfrm>
                <a:off x="4892216" y="4195630"/>
                <a:ext cx="554739" cy="195566"/>
                <a:chOff x="3604375" y="4892160"/>
                <a:chExt cx="1651500" cy="582215"/>
              </a:xfrm>
            </p:grpSpPr>
            <p:sp>
              <p:nvSpPr>
                <p:cNvPr id="4705" name="Google Shape;4705;p4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46"/>
              <p:cNvGrpSpPr/>
              <p:nvPr/>
            </p:nvGrpSpPr>
            <p:grpSpPr>
              <a:xfrm>
                <a:off x="3967651" y="4146303"/>
                <a:ext cx="579402" cy="244893"/>
                <a:chOff x="851875" y="4745310"/>
                <a:chExt cx="1724925" cy="729065"/>
              </a:xfrm>
            </p:grpSpPr>
            <p:sp>
              <p:nvSpPr>
                <p:cNvPr id="4708" name="Google Shape;4708;p4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46"/>
              <p:cNvGrpSpPr/>
              <p:nvPr/>
            </p:nvGrpSpPr>
            <p:grpSpPr>
              <a:xfrm>
                <a:off x="4460753" y="4009026"/>
                <a:ext cx="493110" cy="382170"/>
                <a:chOff x="2319875" y="4336625"/>
                <a:chExt cx="1468025" cy="1137750"/>
              </a:xfrm>
            </p:grpSpPr>
            <p:sp>
              <p:nvSpPr>
                <p:cNvPr id="4711" name="Google Shape;4711;p4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3" name="Google Shape;4713;p46"/>
            <p:cNvGrpSpPr/>
            <p:nvPr/>
          </p:nvGrpSpPr>
          <p:grpSpPr>
            <a:xfrm>
              <a:off x="4479443" y="3645904"/>
              <a:ext cx="455965" cy="388789"/>
              <a:chOff x="2957425" y="238100"/>
              <a:chExt cx="1910200" cy="1628775"/>
            </a:xfrm>
          </p:grpSpPr>
          <p:sp>
            <p:nvSpPr>
              <p:cNvPr id="4714" name="Google Shape;4714;p4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4" name="Google Shape;4724;p46"/>
          <p:cNvGrpSpPr/>
          <p:nvPr/>
        </p:nvGrpSpPr>
        <p:grpSpPr>
          <a:xfrm>
            <a:off x="2480746" y="3534460"/>
            <a:ext cx="1243128" cy="637739"/>
            <a:chOff x="2496310" y="3693351"/>
            <a:chExt cx="1342906" cy="688926"/>
          </a:xfrm>
        </p:grpSpPr>
        <p:grpSp>
          <p:nvGrpSpPr>
            <p:cNvPr id="4725" name="Google Shape;4725;p46"/>
            <p:cNvGrpSpPr/>
            <p:nvPr/>
          </p:nvGrpSpPr>
          <p:grpSpPr>
            <a:xfrm>
              <a:off x="2496310" y="3693351"/>
              <a:ext cx="1342906" cy="688875"/>
              <a:chOff x="2496310" y="3693351"/>
              <a:chExt cx="1342906" cy="688875"/>
            </a:xfrm>
          </p:grpSpPr>
          <p:sp>
            <p:nvSpPr>
              <p:cNvPr id="4726" name="Google Shape;4726;p4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46"/>
              <p:cNvCxnSpPr>
                <a:stCxn id="473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33" name="Google Shape;4733;p46"/>
              <p:cNvCxnSpPr>
                <a:stCxn id="472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34" name="Google Shape;4734;p46"/>
              <p:cNvCxnSpPr>
                <a:stCxn id="472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35" name="Google Shape;4735;p46"/>
              <p:cNvCxnSpPr>
                <a:stCxn id="473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36" name="Google Shape;4736;p46"/>
              <p:cNvCxnSpPr>
                <a:stCxn id="472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37" name="Google Shape;4737;p46"/>
            <p:cNvGrpSpPr/>
            <p:nvPr/>
          </p:nvGrpSpPr>
          <p:grpSpPr>
            <a:xfrm>
              <a:off x="2675275" y="3930557"/>
              <a:ext cx="1003306" cy="451719"/>
              <a:chOff x="2675275" y="4174282"/>
              <a:chExt cx="1003306" cy="451719"/>
            </a:xfrm>
          </p:grpSpPr>
          <p:sp>
            <p:nvSpPr>
              <p:cNvPr id="4738" name="Google Shape;4738;p4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1" name="Google Shape;4741;p46"/>
          <p:cNvGrpSpPr/>
          <p:nvPr/>
        </p:nvGrpSpPr>
        <p:grpSpPr>
          <a:xfrm>
            <a:off x="1654417" y="971307"/>
            <a:ext cx="574511" cy="874709"/>
            <a:chOff x="1715404" y="1112080"/>
            <a:chExt cx="642270" cy="977984"/>
          </a:xfrm>
        </p:grpSpPr>
        <p:grpSp>
          <p:nvGrpSpPr>
            <p:cNvPr id="4742" name="Google Shape;4742;p46"/>
            <p:cNvGrpSpPr/>
            <p:nvPr/>
          </p:nvGrpSpPr>
          <p:grpSpPr>
            <a:xfrm>
              <a:off x="1715404" y="1112080"/>
              <a:ext cx="642270" cy="977984"/>
              <a:chOff x="1715404" y="1112080"/>
              <a:chExt cx="642270" cy="977984"/>
            </a:xfrm>
          </p:grpSpPr>
          <p:sp>
            <p:nvSpPr>
              <p:cNvPr id="4743" name="Google Shape;4743;p4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46"/>
            <p:cNvGrpSpPr/>
            <p:nvPr/>
          </p:nvGrpSpPr>
          <p:grpSpPr>
            <a:xfrm>
              <a:off x="1768927" y="1165603"/>
              <a:ext cx="535225" cy="851367"/>
              <a:chOff x="1768927" y="1165603"/>
              <a:chExt cx="535225" cy="851367"/>
            </a:xfrm>
          </p:grpSpPr>
          <p:sp>
            <p:nvSpPr>
              <p:cNvPr id="4746" name="Google Shape;4746;p4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46"/>
            <p:cNvGrpSpPr/>
            <p:nvPr/>
          </p:nvGrpSpPr>
          <p:grpSpPr>
            <a:xfrm>
              <a:off x="1822449" y="1219125"/>
              <a:ext cx="428180" cy="718859"/>
              <a:chOff x="1822449" y="1219125"/>
              <a:chExt cx="428180" cy="718859"/>
            </a:xfrm>
          </p:grpSpPr>
          <p:sp>
            <p:nvSpPr>
              <p:cNvPr id="4749" name="Google Shape;4749;p4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46"/>
            <p:cNvGrpSpPr/>
            <p:nvPr/>
          </p:nvGrpSpPr>
          <p:grpSpPr>
            <a:xfrm>
              <a:off x="1875972" y="1272648"/>
              <a:ext cx="321135" cy="586939"/>
              <a:chOff x="1875972" y="1272648"/>
              <a:chExt cx="321135" cy="586939"/>
            </a:xfrm>
          </p:grpSpPr>
          <p:sp>
            <p:nvSpPr>
              <p:cNvPr id="4752" name="Google Shape;4752;p4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4" name="Google Shape;4754;p46"/>
          <p:cNvGrpSpPr/>
          <p:nvPr/>
        </p:nvGrpSpPr>
        <p:grpSpPr>
          <a:xfrm>
            <a:off x="7761578" y="3528028"/>
            <a:ext cx="293855" cy="644170"/>
            <a:chOff x="241025" y="3151575"/>
            <a:chExt cx="293855" cy="644170"/>
          </a:xfrm>
        </p:grpSpPr>
        <p:sp>
          <p:nvSpPr>
            <p:cNvPr id="4755" name="Google Shape;4755;p4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46"/>
          <p:cNvGrpSpPr/>
          <p:nvPr/>
        </p:nvGrpSpPr>
        <p:grpSpPr>
          <a:xfrm>
            <a:off x="709562" y="2728028"/>
            <a:ext cx="1779649" cy="591620"/>
            <a:chOff x="246070" y="1983375"/>
            <a:chExt cx="1855347" cy="616849"/>
          </a:xfrm>
        </p:grpSpPr>
        <p:sp>
          <p:nvSpPr>
            <p:cNvPr id="4758" name="Google Shape;4758;p4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46"/>
          <p:cNvGrpSpPr/>
          <p:nvPr/>
        </p:nvGrpSpPr>
        <p:grpSpPr>
          <a:xfrm>
            <a:off x="2320428" y="971307"/>
            <a:ext cx="711055" cy="745993"/>
            <a:chOff x="2496269" y="1171698"/>
            <a:chExt cx="761953" cy="799392"/>
          </a:xfrm>
        </p:grpSpPr>
        <p:grpSp>
          <p:nvGrpSpPr>
            <p:cNvPr id="4768" name="Google Shape;4768;p46"/>
            <p:cNvGrpSpPr/>
            <p:nvPr/>
          </p:nvGrpSpPr>
          <p:grpSpPr>
            <a:xfrm>
              <a:off x="2496269" y="1171698"/>
              <a:ext cx="761953" cy="723022"/>
              <a:chOff x="2496269" y="1171698"/>
              <a:chExt cx="761953" cy="723022"/>
            </a:xfrm>
          </p:grpSpPr>
          <p:sp>
            <p:nvSpPr>
              <p:cNvPr id="4769" name="Google Shape;4769;p4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1" name="Google Shape;4771;p46"/>
              <p:cNvGrpSpPr/>
              <p:nvPr/>
            </p:nvGrpSpPr>
            <p:grpSpPr>
              <a:xfrm>
                <a:off x="2496269" y="1171698"/>
                <a:ext cx="761953" cy="723022"/>
                <a:chOff x="2496269" y="1120652"/>
                <a:chExt cx="761953" cy="723022"/>
              </a:xfrm>
            </p:grpSpPr>
            <p:grpSp>
              <p:nvGrpSpPr>
                <p:cNvPr id="4772" name="Google Shape;4772;p46"/>
                <p:cNvGrpSpPr/>
                <p:nvPr/>
              </p:nvGrpSpPr>
              <p:grpSpPr>
                <a:xfrm>
                  <a:off x="2496269" y="1120652"/>
                  <a:ext cx="761953" cy="723022"/>
                  <a:chOff x="2496269" y="1120652"/>
                  <a:chExt cx="761953" cy="723022"/>
                </a:xfrm>
              </p:grpSpPr>
              <p:grpSp>
                <p:nvGrpSpPr>
                  <p:cNvPr id="4773" name="Google Shape;4773;p46"/>
                  <p:cNvGrpSpPr/>
                  <p:nvPr/>
                </p:nvGrpSpPr>
                <p:grpSpPr>
                  <a:xfrm>
                    <a:off x="2496269" y="1304589"/>
                    <a:ext cx="407089" cy="305057"/>
                    <a:chOff x="2496269" y="1304589"/>
                    <a:chExt cx="407089" cy="305057"/>
                  </a:xfrm>
                </p:grpSpPr>
                <p:sp>
                  <p:nvSpPr>
                    <p:cNvPr id="4774" name="Google Shape;4774;p4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46"/>
                  <p:cNvGrpSpPr/>
                  <p:nvPr/>
                </p:nvGrpSpPr>
                <p:grpSpPr>
                  <a:xfrm>
                    <a:off x="2586468" y="1493376"/>
                    <a:ext cx="358850" cy="349656"/>
                    <a:chOff x="2586468" y="1493376"/>
                    <a:chExt cx="358850" cy="349656"/>
                  </a:xfrm>
                </p:grpSpPr>
                <p:sp>
                  <p:nvSpPr>
                    <p:cNvPr id="4777" name="Google Shape;4777;p4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6"/>
                  <p:cNvGrpSpPr/>
                  <p:nvPr/>
                </p:nvGrpSpPr>
                <p:grpSpPr>
                  <a:xfrm>
                    <a:off x="2807939" y="1494024"/>
                    <a:ext cx="358857" cy="349650"/>
                    <a:chOff x="2807939" y="1494024"/>
                    <a:chExt cx="358857" cy="349650"/>
                  </a:xfrm>
                </p:grpSpPr>
                <p:sp>
                  <p:nvSpPr>
                    <p:cNvPr id="4780" name="Google Shape;4780;p4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46"/>
                  <p:cNvGrpSpPr/>
                  <p:nvPr/>
                </p:nvGrpSpPr>
                <p:grpSpPr>
                  <a:xfrm>
                    <a:off x="2851133" y="1305635"/>
                    <a:ext cx="407089" cy="305057"/>
                    <a:chOff x="2851133" y="1305635"/>
                    <a:chExt cx="407089" cy="305057"/>
                  </a:xfrm>
                </p:grpSpPr>
                <p:sp>
                  <p:nvSpPr>
                    <p:cNvPr id="4783" name="Google Shape;4783;p4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46"/>
                  <p:cNvGrpSpPr/>
                  <p:nvPr/>
                </p:nvGrpSpPr>
                <p:grpSpPr>
                  <a:xfrm>
                    <a:off x="2727495" y="1120652"/>
                    <a:ext cx="300271" cy="396358"/>
                    <a:chOff x="2727495" y="1120652"/>
                    <a:chExt cx="300271" cy="396358"/>
                  </a:xfrm>
                </p:grpSpPr>
                <p:sp>
                  <p:nvSpPr>
                    <p:cNvPr id="4786" name="Google Shape;4786;p4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8" name="Google Shape;4788;p46"/>
                <p:cNvGrpSpPr/>
                <p:nvPr/>
              </p:nvGrpSpPr>
              <p:grpSpPr>
                <a:xfrm>
                  <a:off x="2722305" y="1350460"/>
                  <a:ext cx="308357" cy="308344"/>
                  <a:chOff x="2722305" y="1350460"/>
                  <a:chExt cx="308357" cy="308344"/>
                </a:xfrm>
              </p:grpSpPr>
              <p:sp>
                <p:nvSpPr>
                  <p:cNvPr id="4789" name="Google Shape;4789;p4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46"/>
                  <p:cNvGrpSpPr/>
                  <p:nvPr/>
                </p:nvGrpSpPr>
                <p:grpSpPr>
                  <a:xfrm>
                    <a:off x="2725064" y="1364529"/>
                    <a:ext cx="297954" cy="280182"/>
                    <a:chOff x="2725064" y="1364529"/>
                    <a:chExt cx="297954" cy="280182"/>
                  </a:xfrm>
                </p:grpSpPr>
                <p:sp>
                  <p:nvSpPr>
                    <p:cNvPr id="4791" name="Google Shape;4791;p4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96" name="Google Shape;4796;p4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46"/>
          <p:cNvGrpSpPr/>
          <p:nvPr/>
        </p:nvGrpSpPr>
        <p:grpSpPr>
          <a:xfrm>
            <a:off x="3909129" y="2727412"/>
            <a:ext cx="1569144" cy="591015"/>
            <a:chOff x="3820100" y="3023049"/>
            <a:chExt cx="1303926" cy="491162"/>
          </a:xfrm>
        </p:grpSpPr>
        <p:grpSp>
          <p:nvGrpSpPr>
            <p:cNvPr id="4802" name="Google Shape;4802;p46"/>
            <p:cNvGrpSpPr/>
            <p:nvPr/>
          </p:nvGrpSpPr>
          <p:grpSpPr>
            <a:xfrm>
              <a:off x="3820100" y="3023072"/>
              <a:ext cx="1303926" cy="491139"/>
              <a:chOff x="3820100" y="3023072"/>
              <a:chExt cx="1303926" cy="491139"/>
            </a:xfrm>
          </p:grpSpPr>
          <p:sp>
            <p:nvSpPr>
              <p:cNvPr id="4803" name="Google Shape;4803;p4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46"/>
            <p:cNvGrpSpPr/>
            <p:nvPr/>
          </p:nvGrpSpPr>
          <p:grpSpPr>
            <a:xfrm>
              <a:off x="4132439" y="3023645"/>
              <a:ext cx="393633" cy="177096"/>
              <a:chOff x="4132439" y="3023645"/>
              <a:chExt cx="393633" cy="177096"/>
            </a:xfrm>
          </p:grpSpPr>
          <p:sp>
            <p:nvSpPr>
              <p:cNvPr id="4806" name="Google Shape;4806;p4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46"/>
            <p:cNvGrpSpPr/>
            <p:nvPr/>
          </p:nvGrpSpPr>
          <p:grpSpPr>
            <a:xfrm>
              <a:off x="3921811" y="3023049"/>
              <a:ext cx="1002397" cy="388943"/>
              <a:chOff x="3921811" y="3023049"/>
              <a:chExt cx="1002397" cy="388943"/>
            </a:xfrm>
          </p:grpSpPr>
          <p:sp>
            <p:nvSpPr>
              <p:cNvPr id="4809" name="Google Shape;4809;p4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6"/>
            <p:cNvGrpSpPr/>
            <p:nvPr/>
          </p:nvGrpSpPr>
          <p:grpSpPr>
            <a:xfrm>
              <a:off x="4023645" y="3023049"/>
              <a:ext cx="683032" cy="286722"/>
              <a:chOff x="4023645" y="3023049"/>
              <a:chExt cx="683032" cy="286722"/>
            </a:xfrm>
          </p:grpSpPr>
          <p:sp>
            <p:nvSpPr>
              <p:cNvPr id="4812" name="Google Shape;4812;p4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6"/>
          <p:cNvGrpSpPr/>
          <p:nvPr/>
        </p:nvGrpSpPr>
        <p:grpSpPr>
          <a:xfrm>
            <a:off x="1541251" y="1854258"/>
            <a:ext cx="713522" cy="688025"/>
            <a:chOff x="1706078" y="2092648"/>
            <a:chExt cx="660913" cy="637296"/>
          </a:xfrm>
        </p:grpSpPr>
        <p:sp>
          <p:nvSpPr>
            <p:cNvPr id="4815" name="Google Shape;4815;p4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6" name="Google Shape;4816;p46"/>
            <p:cNvGrpSpPr/>
            <p:nvPr/>
          </p:nvGrpSpPr>
          <p:grpSpPr>
            <a:xfrm>
              <a:off x="1706078" y="2092648"/>
              <a:ext cx="660913" cy="575241"/>
              <a:chOff x="1706078" y="2092648"/>
              <a:chExt cx="660913" cy="575241"/>
            </a:xfrm>
          </p:grpSpPr>
          <p:sp>
            <p:nvSpPr>
              <p:cNvPr id="4817" name="Google Shape;4817;p4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46"/>
          <p:cNvGrpSpPr/>
          <p:nvPr/>
        </p:nvGrpSpPr>
        <p:grpSpPr>
          <a:xfrm>
            <a:off x="6303109" y="971806"/>
            <a:ext cx="1317459" cy="684168"/>
            <a:chOff x="238125" y="999450"/>
            <a:chExt cx="7140700" cy="3708225"/>
          </a:xfrm>
        </p:grpSpPr>
        <p:sp>
          <p:nvSpPr>
            <p:cNvPr id="4821" name="Google Shape;4821;p4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33"/>
        <p:cNvGrpSpPr/>
        <p:nvPr/>
      </p:nvGrpSpPr>
      <p:grpSpPr>
        <a:xfrm>
          <a:off x="0" y="0"/>
          <a:ext cx="0" cy="0"/>
          <a:chOff x="0" y="0"/>
          <a:chExt cx="0" cy="0"/>
        </a:xfrm>
      </p:grpSpPr>
      <p:grpSp>
        <p:nvGrpSpPr>
          <p:cNvPr id="4834" name="Google Shape;4834;p47"/>
          <p:cNvGrpSpPr/>
          <p:nvPr/>
        </p:nvGrpSpPr>
        <p:grpSpPr>
          <a:xfrm>
            <a:off x="717027" y="967622"/>
            <a:ext cx="1636117" cy="1526144"/>
            <a:chOff x="729238" y="1179665"/>
            <a:chExt cx="1636117" cy="1526144"/>
          </a:xfrm>
        </p:grpSpPr>
        <p:grpSp>
          <p:nvGrpSpPr>
            <p:cNvPr id="4835" name="Google Shape;4835;p47"/>
            <p:cNvGrpSpPr/>
            <p:nvPr/>
          </p:nvGrpSpPr>
          <p:grpSpPr>
            <a:xfrm>
              <a:off x="729238" y="1179665"/>
              <a:ext cx="80700" cy="1526144"/>
              <a:chOff x="729238" y="1179665"/>
              <a:chExt cx="80700" cy="1526144"/>
            </a:xfrm>
          </p:grpSpPr>
          <p:sp>
            <p:nvSpPr>
              <p:cNvPr id="4836" name="Google Shape;4836;p4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47"/>
            <p:cNvGrpSpPr/>
            <p:nvPr/>
          </p:nvGrpSpPr>
          <p:grpSpPr>
            <a:xfrm>
              <a:off x="903098" y="1179665"/>
              <a:ext cx="80700" cy="1526144"/>
              <a:chOff x="903098" y="1179665"/>
              <a:chExt cx="80700" cy="1526144"/>
            </a:xfrm>
          </p:grpSpPr>
          <p:sp>
            <p:nvSpPr>
              <p:cNvPr id="4847" name="Google Shape;4847;p4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47"/>
            <p:cNvGrpSpPr/>
            <p:nvPr/>
          </p:nvGrpSpPr>
          <p:grpSpPr>
            <a:xfrm>
              <a:off x="1076958" y="1179665"/>
              <a:ext cx="80700" cy="1526144"/>
              <a:chOff x="1076958" y="1179665"/>
              <a:chExt cx="80700" cy="1526144"/>
            </a:xfrm>
          </p:grpSpPr>
          <p:sp>
            <p:nvSpPr>
              <p:cNvPr id="4858" name="Google Shape;4858;p4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47"/>
            <p:cNvGrpSpPr/>
            <p:nvPr/>
          </p:nvGrpSpPr>
          <p:grpSpPr>
            <a:xfrm>
              <a:off x="1247707" y="1179665"/>
              <a:ext cx="80700" cy="1526144"/>
              <a:chOff x="1247707" y="1179665"/>
              <a:chExt cx="80700" cy="1526144"/>
            </a:xfrm>
          </p:grpSpPr>
          <p:sp>
            <p:nvSpPr>
              <p:cNvPr id="4869" name="Google Shape;4869;p4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47"/>
            <p:cNvGrpSpPr/>
            <p:nvPr/>
          </p:nvGrpSpPr>
          <p:grpSpPr>
            <a:xfrm>
              <a:off x="1421567" y="1179665"/>
              <a:ext cx="80700" cy="1526144"/>
              <a:chOff x="1421567" y="1179665"/>
              <a:chExt cx="80700" cy="1526144"/>
            </a:xfrm>
          </p:grpSpPr>
          <p:sp>
            <p:nvSpPr>
              <p:cNvPr id="4880" name="Google Shape;4880;p4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47"/>
            <p:cNvGrpSpPr/>
            <p:nvPr/>
          </p:nvGrpSpPr>
          <p:grpSpPr>
            <a:xfrm>
              <a:off x="1592327" y="1179665"/>
              <a:ext cx="80700" cy="1526144"/>
              <a:chOff x="1592327" y="1179665"/>
              <a:chExt cx="80700" cy="1526144"/>
            </a:xfrm>
          </p:grpSpPr>
          <p:sp>
            <p:nvSpPr>
              <p:cNvPr id="4891" name="Google Shape;4891;p4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47"/>
            <p:cNvGrpSpPr/>
            <p:nvPr/>
          </p:nvGrpSpPr>
          <p:grpSpPr>
            <a:xfrm>
              <a:off x="1766187" y="1179665"/>
              <a:ext cx="80700" cy="1526144"/>
              <a:chOff x="1766187" y="1179665"/>
              <a:chExt cx="80700" cy="1526144"/>
            </a:xfrm>
          </p:grpSpPr>
          <p:sp>
            <p:nvSpPr>
              <p:cNvPr id="4902" name="Google Shape;4902;p4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47"/>
            <p:cNvGrpSpPr/>
            <p:nvPr/>
          </p:nvGrpSpPr>
          <p:grpSpPr>
            <a:xfrm>
              <a:off x="1936935" y="1179665"/>
              <a:ext cx="80700" cy="1526144"/>
              <a:chOff x="1936935" y="1179665"/>
              <a:chExt cx="80700" cy="1526144"/>
            </a:xfrm>
          </p:grpSpPr>
          <p:sp>
            <p:nvSpPr>
              <p:cNvPr id="4913" name="Google Shape;4913;p4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47"/>
            <p:cNvGrpSpPr/>
            <p:nvPr/>
          </p:nvGrpSpPr>
          <p:grpSpPr>
            <a:xfrm>
              <a:off x="2110795" y="1179665"/>
              <a:ext cx="80700" cy="1526144"/>
              <a:chOff x="2110795" y="1179665"/>
              <a:chExt cx="80700" cy="1526144"/>
            </a:xfrm>
          </p:grpSpPr>
          <p:sp>
            <p:nvSpPr>
              <p:cNvPr id="4924" name="Google Shape;4924;p4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47"/>
            <p:cNvGrpSpPr/>
            <p:nvPr/>
          </p:nvGrpSpPr>
          <p:grpSpPr>
            <a:xfrm>
              <a:off x="2284655" y="1179665"/>
              <a:ext cx="80700" cy="1526144"/>
              <a:chOff x="2284655" y="1179665"/>
              <a:chExt cx="80700" cy="1526144"/>
            </a:xfrm>
          </p:grpSpPr>
          <p:sp>
            <p:nvSpPr>
              <p:cNvPr id="4935" name="Google Shape;4935;p4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5" name="Google Shape;4945;p47"/>
          <p:cNvGrpSpPr/>
          <p:nvPr/>
        </p:nvGrpSpPr>
        <p:grpSpPr>
          <a:xfrm>
            <a:off x="2611693" y="986760"/>
            <a:ext cx="1364248" cy="1102133"/>
            <a:chOff x="2623904" y="1198803"/>
            <a:chExt cx="1364248" cy="1102133"/>
          </a:xfrm>
        </p:grpSpPr>
        <p:grpSp>
          <p:nvGrpSpPr>
            <p:cNvPr id="4946" name="Google Shape;4946;p47"/>
            <p:cNvGrpSpPr/>
            <p:nvPr/>
          </p:nvGrpSpPr>
          <p:grpSpPr>
            <a:xfrm>
              <a:off x="2623907" y="1198803"/>
              <a:ext cx="1364245" cy="273000"/>
              <a:chOff x="2623907" y="1198803"/>
              <a:chExt cx="1364245" cy="273000"/>
            </a:xfrm>
          </p:grpSpPr>
          <p:sp>
            <p:nvSpPr>
              <p:cNvPr id="4947" name="Google Shape;4947;p4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47"/>
            <p:cNvGrpSpPr/>
            <p:nvPr/>
          </p:nvGrpSpPr>
          <p:grpSpPr>
            <a:xfrm>
              <a:off x="2623904" y="1476964"/>
              <a:ext cx="1364245" cy="273000"/>
              <a:chOff x="2623904" y="1476964"/>
              <a:chExt cx="1364245" cy="273000"/>
            </a:xfrm>
          </p:grpSpPr>
          <p:sp>
            <p:nvSpPr>
              <p:cNvPr id="4953" name="Google Shape;4953;p4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47"/>
            <p:cNvGrpSpPr/>
            <p:nvPr/>
          </p:nvGrpSpPr>
          <p:grpSpPr>
            <a:xfrm>
              <a:off x="2623907" y="1749775"/>
              <a:ext cx="1364245" cy="273000"/>
              <a:chOff x="2623907" y="1749775"/>
              <a:chExt cx="1364245" cy="273000"/>
            </a:xfrm>
          </p:grpSpPr>
          <p:sp>
            <p:nvSpPr>
              <p:cNvPr id="4959" name="Google Shape;4959;p4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47"/>
            <p:cNvGrpSpPr/>
            <p:nvPr/>
          </p:nvGrpSpPr>
          <p:grpSpPr>
            <a:xfrm>
              <a:off x="2623904" y="2027936"/>
              <a:ext cx="1364245" cy="273000"/>
              <a:chOff x="2623904" y="2027936"/>
              <a:chExt cx="1364245" cy="273000"/>
            </a:xfrm>
          </p:grpSpPr>
          <p:sp>
            <p:nvSpPr>
              <p:cNvPr id="4965" name="Google Shape;4965;p4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47"/>
          <p:cNvGrpSpPr/>
          <p:nvPr/>
        </p:nvGrpSpPr>
        <p:grpSpPr>
          <a:xfrm>
            <a:off x="2601154" y="2445833"/>
            <a:ext cx="1387541" cy="159124"/>
            <a:chOff x="3200660" y="2180272"/>
            <a:chExt cx="2563824" cy="378237"/>
          </a:xfrm>
        </p:grpSpPr>
        <p:sp>
          <p:nvSpPr>
            <p:cNvPr id="4971" name="Google Shape;4971;p4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47"/>
          <p:cNvGrpSpPr/>
          <p:nvPr/>
        </p:nvGrpSpPr>
        <p:grpSpPr>
          <a:xfrm>
            <a:off x="2597679" y="2723597"/>
            <a:ext cx="1390502" cy="159625"/>
            <a:chOff x="3530150" y="2790075"/>
            <a:chExt cx="1962600" cy="225300"/>
          </a:xfrm>
        </p:grpSpPr>
        <p:sp>
          <p:nvSpPr>
            <p:cNvPr id="4990" name="Google Shape;4990;p4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47"/>
          <p:cNvGrpSpPr/>
          <p:nvPr/>
        </p:nvGrpSpPr>
        <p:grpSpPr>
          <a:xfrm>
            <a:off x="2597736" y="3001862"/>
            <a:ext cx="1411629" cy="154175"/>
            <a:chOff x="3558802" y="4011244"/>
            <a:chExt cx="1866000" cy="111600"/>
          </a:xfrm>
        </p:grpSpPr>
        <p:sp>
          <p:nvSpPr>
            <p:cNvPr id="4993" name="Google Shape;4993;p4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47"/>
          <p:cNvGrpSpPr/>
          <p:nvPr/>
        </p:nvGrpSpPr>
        <p:grpSpPr>
          <a:xfrm>
            <a:off x="2598024" y="2207432"/>
            <a:ext cx="1383503" cy="119761"/>
            <a:chOff x="3465975" y="2270258"/>
            <a:chExt cx="1986364" cy="171947"/>
          </a:xfrm>
        </p:grpSpPr>
        <p:sp>
          <p:nvSpPr>
            <p:cNvPr id="4996" name="Google Shape;4996;p4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47"/>
          <p:cNvGrpSpPr/>
          <p:nvPr/>
        </p:nvGrpSpPr>
        <p:grpSpPr>
          <a:xfrm>
            <a:off x="2609031" y="3571205"/>
            <a:ext cx="1369531" cy="195460"/>
            <a:chOff x="723300" y="4253549"/>
            <a:chExt cx="2276482" cy="324900"/>
          </a:xfrm>
        </p:grpSpPr>
        <p:sp>
          <p:nvSpPr>
            <p:cNvPr id="5005" name="Google Shape;5005;p4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47"/>
          <p:cNvGrpSpPr/>
          <p:nvPr/>
        </p:nvGrpSpPr>
        <p:grpSpPr>
          <a:xfrm>
            <a:off x="2598592" y="3272446"/>
            <a:ext cx="1389066" cy="180119"/>
            <a:chOff x="705948" y="3788465"/>
            <a:chExt cx="2308953" cy="299400"/>
          </a:xfrm>
        </p:grpSpPr>
        <p:sp>
          <p:nvSpPr>
            <p:cNvPr id="5011" name="Google Shape;5011;p4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7"/>
          <p:cNvGrpSpPr/>
          <p:nvPr/>
        </p:nvGrpSpPr>
        <p:grpSpPr>
          <a:xfrm>
            <a:off x="4195583" y="1876400"/>
            <a:ext cx="1433821" cy="191501"/>
            <a:chOff x="4273350" y="2088443"/>
            <a:chExt cx="1433821" cy="191501"/>
          </a:xfrm>
        </p:grpSpPr>
        <p:grpSp>
          <p:nvGrpSpPr>
            <p:cNvPr id="5017" name="Google Shape;5017;p47"/>
            <p:cNvGrpSpPr/>
            <p:nvPr/>
          </p:nvGrpSpPr>
          <p:grpSpPr>
            <a:xfrm>
              <a:off x="4273350" y="2088443"/>
              <a:ext cx="1433821" cy="0"/>
              <a:chOff x="5224975" y="2962250"/>
              <a:chExt cx="1544400" cy="0"/>
            </a:xfrm>
          </p:grpSpPr>
          <p:cxnSp>
            <p:nvCxnSpPr>
              <p:cNvPr id="5018" name="Google Shape;5018;p4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19" name="Google Shape;5019;p4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20" name="Google Shape;5020;p47"/>
            <p:cNvGrpSpPr/>
            <p:nvPr/>
          </p:nvGrpSpPr>
          <p:grpSpPr>
            <a:xfrm>
              <a:off x="4273350" y="2279944"/>
              <a:ext cx="1433821" cy="0"/>
              <a:chOff x="5224975" y="2962250"/>
              <a:chExt cx="1544400" cy="0"/>
            </a:xfrm>
          </p:grpSpPr>
          <p:cxnSp>
            <p:nvCxnSpPr>
              <p:cNvPr id="5021" name="Google Shape;5021;p4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22" name="Google Shape;5022;p4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23" name="Google Shape;5023;p47"/>
          <p:cNvGrpSpPr/>
          <p:nvPr/>
        </p:nvGrpSpPr>
        <p:grpSpPr>
          <a:xfrm>
            <a:off x="2646529" y="3885304"/>
            <a:ext cx="1304609" cy="294074"/>
            <a:chOff x="2658741" y="4097347"/>
            <a:chExt cx="1304609" cy="294074"/>
          </a:xfrm>
        </p:grpSpPr>
        <p:grpSp>
          <p:nvGrpSpPr>
            <p:cNvPr id="5024" name="Google Shape;5024;p47"/>
            <p:cNvGrpSpPr/>
            <p:nvPr/>
          </p:nvGrpSpPr>
          <p:grpSpPr>
            <a:xfrm>
              <a:off x="2658741" y="4097347"/>
              <a:ext cx="118572" cy="294074"/>
              <a:chOff x="3343310" y="4475555"/>
              <a:chExt cx="127717" cy="316753"/>
            </a:xfrm>
          </p:grpSpPr>
          <p:sp>
            <p:nvSpPr>
              <p:cNvPr id="5025" name="Google Shape;5025;p4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47"/>
            <p:cNvGrpSpPr/>
            <p:nvPr/>
          </p:nvGrpSpPr>
          <p:grpSpPr>
            <a:xfrm>
              <a:off x="3815519" y="4098388"/>
              <a:ext cx="147831" cy="291991"/>
              <a:chOff x="3527539" y="4476677"/>
              <a:chExt cx="159232" cy="314510"/>
            </a:xfrm>
          </p:grpSpPr>
          <p:sp>
            <p:nvSpPr>
              <p:cNvPr id="5028" name="Google Shape;5028;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47"/>
            <p:cNvGrpSpPr/>
            <p:nvPr/>
          </p:nvGrpSpPr>
          <p:grpSpPr>
            <a:xfrm>
              <a:off x="3511696" y="4098388"/>
              <a:ext cx="147831" cy="291991"/>
              <a:chOff x="3527539" y="4476677"/>
              <a:chExt cx="159232" cy="314510"/>
            </a:xfrm>
          </p:grpSpPr>
          <p:sp>
            <p:nvSpPr>
              <p:cNvPr id="5031" name="Google Shape;5031;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47"/>
            <p:cNvGrpSpPr/>
            <p:nvPr/>
          </p:nvGrpSpPr>
          <p:grpSpPr>
            <a:xfrm>
              <a:off x="3207874" y="4098388"/>
              <a:ext cx="147831" cy="291991"/>
              <a:chOff x="3527539" y="4476677"/>
              <a:chExt cx="159232" cy="314510"/>
            </a:xfrm>
          </p:grpSpPr>
          <p:sp>
            <p:nvSpPr>
              <p:cNvPr id="5034" name="Google Shape;5034;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47"/>
            <p:cNvGrpSpPr/>
            <p:nvPr/>
          </p:nvGrpSpPr>
          <p:grpSpPr>
            <a:xfrm>
              <a:off x="2933305" y="4097347"/>
              <a:ext cx="118572" cy="294074"/>
              <a:chOff x="3343310" y="4475555"/>
              <a:chExt cx="127717" cy="316753"/>
            </a:xfrm>
          </p:grpSpPr>
          <p:sp>
            <p:nvSpPr>
              <p:cNvPr id="5037" name="Google Shape;5037;p4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47"/>
          <p:cNvGrpSpPr/>
          <p:nvPr/>
        </p:nvGrpSpPr>
        <p:grpSpPr>
          <a:xfrm>
            <a:off x="4197138" y="963998"/>
            <a:ext cx="1430711" cy="751237"/>
            <a:chOff x="5159450" y="1919950"/>
            <a:chExt cx="1541050" cy="862500"/>
          </a:xfrm>
        </p:grpSpPr>
        <p:sp>
          <p:nvSpPr>
            <p:cNvPr id="5040" name="Google Shape;5040;p4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41" name="Google Shape;5041;p47"/>
            <p:cNvGrpSpPr/>
            <p:nvPr/>
          </p:nvGrpSpPr>
          <p:grpSpPr>
            <a:xfrm>
              <a:off x="5159450" y="1919950"/>
              <a:ext cx="1541050" cy="862500"/>
              <a:chOff x="5159450" y="1919950"/>
              <a:chExt cx="1541050" cy="862500"/>
            </a:xfrm>
          </p:grpSpPr>
          <p:cxnSp>
            <p:nvCxnSpPr>
              <p:cNvPr id="5042" name="Google Shape;5042;p4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43" name="Google Shape;5043;p4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44" name="Google Shape;5044;p47"/>
          <p:cNvGrpSpPr/>
          <p:nvPr/>
        </p:nvGrpSpPr>
        <p:grpSpPr>
          <a:xfrm>
            <a:off x="4245275" y="2227768"/>
            <a:ext cx="1334436" cy="967914"/>
            <a:chOff x="4294923" y="2439811"/>
            <a:chExt cx="1334436" cy="967914"/>
          </a:xfrm>
        </p:grpSpPr>
        <p:grpSp>
          <p:nvGrpSpPr>
            <p:cNvPr id="5045" name="Google Shape;5045;p47"/>
            <p:cNvGrpSpPr/>
            <p:nvPr/>
          </p:nvGrpSpPr>
          <p:grpSpPr>
            <a:xfrm>
              <a:off x="4960455" y="2469658"/>
              <a:ext cx="668904" cy="885524"/>
              <a:chOff x="4960455" y="2469658"/>
              <a:chExt cx="668904" cy="885524"/>
            </a:xfrm>
          </p:grpSpPr>
          <p:sp>
            <p:nvSpPr>
              <p:cNvPr id="5046" name="Google Shape;5046;p4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47"/>
            <p:cNvGrpSpPr/>
            <p:nvPr/>
          </p:nvGrpSpPr>
          <p:grpSpPr>
            <a:xfrm>
              <a:off x="4294923" y="2469658"/>
              <a:ext cx="668951" cy="885524"/>
              <a:chOff x="4294923" y="2469658"/>
              <a:chExt cx="668951" cy="885524"/>
            </a:xfrm>
          </p:grpSpPr>
          <p:sp>
            <p:nvSpPr>
              <p:cNvPr id="5053" name="Google Shape;5053;p4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4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47"/>
          <p:cNvGrpSpPr/>
          <p:nvPr/>
        </p:nvGrpSpPr>
        <p:grpSpPr>
          <a:xfrm>
            <a:off x="4231478" y="3282213"/>
            <a:ext cx="1430949" cy="897289"/>
            <a:chOff x="4351371" y="3547942"/>
            <a:chExt cx="1345130" cy="843475"/>
          </a:xfrm>
        </p:grpSpPr>
        <p:grpSp>
          <p:nvGrpSpPr>
            <p:cNvPr id="5061" name="Google Shape;5061;p47"/>
            <p:cNvGrpSpPr/>
            <p:nvPr/>
          </p:nvGrpSpPr>
          <p:grpSpPr>
            <a:xfrm>
              <a:off x="4351371" y="4209917"/>
              <a:ext cx="1345130" cy="181500"/>
              <a:chOff x="4351371" y="4209917"/>
              <a:chExt cx="1345130" cy="181500"/>
            </a:xfrm>
          </p:grpSpPr>
          <p:sp>
            <p:nvSpPr>
              <p:cNvPr id="5062" name="Google Shape;5062;p4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4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64" name="Google Shape;5064;p47"/>
            <p:cNvGrpSpPr/>
            <p:nvPr/>
          </p:nvGrpSpPr>
          <p:grpSpPr>
            <a:xfrm>
              <a:off x="4403010" y="3985221"/>
              <a:ext cx="1109518" cy="181500"/>
              <a:chOff x="4403010" y="3985221"/>
              <a:chExt cx="1109518" cy="181500"/>
            </a:xfrm>
          </p:grpSpPr>
          <p:sp>
            <p:nvSpPr>
              <p:cNvPr id="5065" name="Google Shape;5065;p4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6" name="Google Shape;5066;p4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67" name="Google Shape;5067;p47"/>
            <p:cNvGrpSpPr/>
            <p:nvPr/>
          </p:nvGrpSpPr>
          <p:grpSpPr>
            <a:xfrm>
              <a:off x="4618704" y="3766582"/>
              <a:ext cx="807858" cy="181500"/>
              <a:chOff x="4618704" y="3766582"/>
              <a:chExt cx="807858" cy="181500"/>
            </a:xfrm>
          </p:grpSpPr>
          <p:sp>
            <p:nvSpPr>
              <p:cNvPr id="5068" name="Google Shape;5068;p4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9" name="Google Shape;5069;p4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70" name="Google Shape;5070;p47"/>
            <p:cNvGrpSpPr/>
            <p:nvPr/>
          </p:nvGrpSpPr>
          <p:grpSpPr>
            <a:xfrm>
              <a:off x="4735238" y="3547942"/>
              <a:ext cx="462839" cy="181500"/>
              <a:chOff x="4735238" y="3547942"/>
              <a:chExt cx="462839" cy="181500"/>
            </a:xfrm>
          </p:grpSpPr>
          <p:sp>
            <p:nvSpPr>
              <p:cNvPr id="5071" name="Google Shape;5071;p4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2" name="Google Shape;5072;p4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73" name="Google Shape;5073;p47"/>
          <p:cNvGrpSpPr/>
          <p:nvPr/>
        </p:nvGrpSpPr>
        <p:grpSpPr>
          <a:xfrm>
            <a:off x="7407836" y="2217537"/>
            <a:ext cx="1020955" cy="928853"/>
            <a:chOff x="926675" y="238125"/>
            <a:chExt cx="5755100" cy="5232975"/>
          </a:xfrm>
        </p:grpSpPr>
        <p:sp>
          <p:nvSpPr>
            <p:cNvPr id="5074" name="Google Shape;5074;p4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47"/>
          <p:cNvGrpSpPr/>
          <p:nvPr/>
        </p:nvGrpSpPr>
        <p:grpSpPr>
          <a:xfrm>
            <a:off x="715210" y="2616272"/>
            <a:ext cx="1695374" cy="1560837"/>
            <a:chOff x="727421" y="2828315"/>
            <a:chExt cx="1695374" cy="1560837"/>
          </a:xfrm>
        </p:grpSpPr>
        <p:grpSp>
          <p:nvGrpSpPr>
            <p:cNvPr id="5079" name="Google Shape;5079;p47"/>
            <p:cNvGrpSpPr/>
            <p:nvPr/>
          </p:nvGrpSpPr>
          <p:grpSpPr>
            <a:xfrm>
              <a:off x="727421" y="2828315"/>
              <a:ext cx="1695374" cy="1560837"/>
              <a:chOff x="734799" y="2782450"/>
              <a:chExt cx="1571100" cy="1577400"/>
            </a:xfrm>
          </p:grpSpPr>
          <p:cxnSp>
            <p:nvCxnSpPr>
              <p:cNvPr id="5080" name="Google Shape;5080;p4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81" name="Google Shape;5081;p4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82" name="Google Shape;5082;p47"/>
            <p:cNvGrpSpPr/>
            <p:nvPr/>
          </p:nvGrpSpPr>
          <p:grpSpPr>
            <a:xfrm>
              <a:off x="819108" y="2882501"/>
              <a:ext cx="1556791" cy="1426186"/>
              <a:chOff x="819108" y="2882501"/>
              <a:chExt cx="1556791" cy="1426186"/>
            </a:xfrm>
          </p:grpSpPr>
          <p:grpSp>
            <p:nvGrpSpPr>
              <p:cNvPr id="5083" name="Google Shape;5083;p47"/>
              <p:cNvGrpSpPr/>
              <p:nvPr/>
            </p:nvGrpSpPr>
            <p:grpSpPr>
              <a:xfrm>
                <a:off x="819108" y="2882501"/>
                <a:ext cx="103104" cy="1426186"/>
                <a:chOff x="4674013" y="3100904"/>
                <a:chExt cx="122758" cy="1698043"/>
              </a:xfrm>
            </p:grpSpPr>
            <p:sp>
              <p:nvSpPr>
                <p:cNvPr id="5084" name="Google Shape;5084;p4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47"/>
              <p:cNvGrpSpPr/>
              <p:nvPr/>
            </p:nvGrpSpPr>
            <p:grpSpPr>
              <a:xfrm>
                <a:off x="1062475" y="2882501"/>
                <a:ext cx="103104" cy="1426186"/>
                <a:chOff x="4940438" y="3100904"/>
                <a:chExt cx="122758" cy="1698043"/>
              </a:xfrm>
            </p:grpSpPr>
            <p:sp>
              <p:nvSpPr>
                <p:cNvPr id="5092" name="Google Shape;5092;p4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47"/>
              <p:cNvGrpSpPr/>
              <p:nvPr/>
            </p:nvGrpSpPr>
            <p:grpSpPr>
              <a:xfrm>
                <a:off x="1299324" y="2882501"/>
                <a:ext cx="103104" cy="1426186"/>
                <a:chOff x="5206863" y="3100904"/>
                <a:chExt cx="122758" cy="1698043"/>
              </a:xfrm>
            </p:grpSpPr>
            <p:sp>
              <p:nvSpPr>
                <p:cNvPr id="5100" name="Google Shape;5100;p4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47"/>
              <p:cNvGrpSpPr/>
              <p:nvPr/>
            </p:nvGrpSpPr>
            <p:grpSpPr>
              <a:xfrm>
                <a:off x="1786057" y="2882501"/>
                <a:ext cx="103104" cy="1426186"/>
                <a:chOff x="6006138" y="3143629"/>
                <a:chExt cx="122758" cy="1698043"/>
              </a:xfrm>
            </p:grpSpPr>
            <p:sp>
              <p:nvSpPr>
                <p:cNvPr id="5108" name="Google Shape;5108;p4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47"/>
              <p:cNvGrpSpPr/>
              <p:nvPr/>
            </p:nvGrpSpPr>
            <p:grpSpPr>
              <a:xfrm>
                <a:off x="2029422" y="2882501"/>
                <a:ext cx="103104" cy="1426186"/>
                <a:chOff x="6805413" y="3100904"/>
                <a:chExt cx="122758" cy="1698043"/>
              </a:xfrm>
            </p:grpSpPr>
            <p:sp>
              <p:nvSpPr>
                <p:cNvPr id="5116" name="Google Shape;5116;p4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47"/>
              <p:cNvGrpSpPr/>
              <p:nvPr/>
            </p:nvGrpSpPr>
            <p:grpSpPr>
              <a:xfrm>
                <a:off x="2272795" y="2882501"/>
                <a:ext cx="103104" cy="1426186"/>
                <a:chOff x="5206863" y="3100904"/>
                <a:chExt cx="122758" cy="1698043"/>
              </a:xfrm>
            </p:grpSpPr>
            <p:sp>
              <p:nvSpPr>
                <p:cNvPr id="5124" name="Google Shape;5124;p4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47"/>
              <p:cNvGrpSpPr/>
              <p:nvPr/>
            </p:nvGrpSpPr>
            <p:grpSpPr>
              <a:xfrm>
                <a:off x="1542694" y="2882501"/>
                <a:ext cx="103104" cy="1426186"/>
                <a:chOff x="6006138" y="3143629"/>
                <a:chExt cx="122758" cy="1698043"/>
              </a:xfrm>
            </p:grpSpPr>
            <p:sp>
              <p:nvSpPr>
                <p:cNvPr id="5132" name="Google Shape;5132;p4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9" name="Google Shape;5139;p47"/>
          <p:cNvGrpSpPr/>
          <p:nvPr/>
        </p:nvGrpSpPr>
        <p:grpSpPr>
          <a:xfrm>
            <a:off x="5671260" y="3305994"/>
            <a:ext cx="2749952" cy="870677"/>
            <a:chOff x="238125" y="1725700"/>
            <a:chExt cx="7139025" cy="2260325"/>
          </a:xfrm>
        </p:grpSpPr>
        <p:sp>
          <p:nvSpPr>
            <p:cNvPr id="5140" name="Google Shape;5140;p4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47"/>
          <p:cNvGrpSpPr/>
          <p:nvPr/>
        </p:nvGrpSpPr>
        <p:grpSpPr>
          <a:xfrm>
            <a:off x="5941424" y="2247740"/>
            <a:ext cx="1105452" cy="916747"/>
            <a:chOff x="5249100" y="1210600"/>
            <a:chExt cx="3502700" cy="2904775"/>
          </a:xfrm>
        </p:grpSpPr>
        <p:sp>
          <p:nvSpPr>
            <p:cNvPr id="5151" name="Google Shape;5151;p4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5" name="Google Shape;5155;p4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56" name="Google Shape;5156;p4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57" name="Google Shape;5157;p4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58" name="Google Shape;5158;p4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59" name="Google Shape;5159;p4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47"/>
          <p:cNvGrpSpPr/>
          <p:nvPr/>
        </p:nvGrpSpPr>
        <p:grpSpPr>
          <a:xfrm>
            <a:off x="7123972" y="967158"/>
            <a:ext cx="1304650" cy="1124856"/>
            <a:chOff x="7287122" y="1165658"/>
            <a:chExt cx="1219413" cy="1051365"/>
          </a:xfrm>
        </p:grpSpPr>
        <p:grpSp>
          <p:nvGrpSpPr>
            <p:cNvPr id="5161" name="Google Shape;5161;p47"/>
            <p:cNvGrpSpPr/>
            <p:nvPr/>
          </p:nvGrpSpPr>
          <p:grpSpPr>
            <a:xfrm>
              <a:off x="7287122" y="1969723"/>
              <a:ext cx="1219413" cy="247300"/>
              <a:chOff x="7287122" y="1969723"/>
              <a:chExt cx="1219413" cy="247300"/>
            </a:xfrm>
          </p:grpSpPr>
          <p:sp>
            <p:nvSpPr>
              <p:cNvPr id="5162" name="Google Shape;5162;p4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3" name="Google Shape;5163;p47"/>
              <p:cNvGrpSpPr/>
              <p:nvPr/>
            </p:nvGrpSpPr>
            <p:grpSpPr>
              <a:xfrm>
                <a:off x="7287122" y="2063892"/>
                <a:ext cx="1151753" cy="73428"/>
                <a:chOff x="7287122" y="2063892"/>
                <a:chExt cx="1151753" cy="73428"/>
              </a:xfrm>
            </p:grpSpPr>
            <p:sp>
              <p:nvSpPr>
                <p:cNvPr id="5164" name="Google Shape;5164;p4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5" name="Google Shape;5165;p4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66" name="Google Shape;5166;p47"/>
            <p:cNvGrpSpPr/>
            <p:nvPr/>
          </p:nvGrpSpPr>
          <p:grpSpPr>
            <a:xfrm>
              <a:off x="7287122" y="1712201"/>
              <a:ext cx="1219403" cy="246767"/>
              <a:chOff x="7287122" y="1712201"/>
              <a:chExt cx="1219403" cy="246767"/>
            </a:xfrm>
          </p:grpSpPr>
          <p:sp>
            <p:nvSpPr>
              <p:cNvPr id="5167" name="Google Shape;5167;p4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47"/>
              <p:cNvGrpSpPr/>
              <p:nvPr/>
            </p:nvGrpSpPr>
            <p:grpSpPr>
              <a:xfrm>
                <a:off x="7287122" y="1842861"/>
                <a:ext cx="1005303" cy="73419"/>
                <a:chOff x="7287122" y="1842861"/>
                <a:chExt cx="1005303" cy="73419"/>
              </a:xfrm>
            </p:grpSpPr>
            <p:sp>
              <p:nvSpPr>
                <p:cNvPr id="5169" name="Google Shape;5169;p4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5170;p4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71" name="Google Shape;5171;p47"/>
            <p:cNvGrpSpPr/>
            <p:nvPr/>
          </p:nvGrpSpPr>
          <p:grpSpPr>
            <a:xfrm>
              <a:off x="7287122" y="1447520"/>
              <a:ext cx="1219403" cy="286667"/>
              <a:chOff x="7287122" y="1447520"/>
              <a:chExt cx="1219403" cy="286667"/>
            </a:xfrm>
          </p:grpSpPr>
          <p:sp>
            <p:nvSpPr>
              <p:cNvPr id="5172" name="Google Shape;5172;p4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47"/>
              <p:cNvGrpSpPr/>
              <p:nvPr/>
            </p:nvGrpSpPr>
            <p:grpSpPr>
              <a:xfrm>
                <a:off x="7287122" y="1581977"/>
                <a:ext cx="852803" cy="73428"/>
                <a:chOff x="7287122" y="1581977"/>
                <a:chExt cx="852803" cy="73428"/>
              </a:xfrm>
            </p:grpSpPr>
            <p:sp>
              <p:nvSpPr>
                <p:cNvPr id="5174" name="Google Shape;5174;p4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5" name="Google Shape;5175;p4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76" name="Google Shape;5176;p47"/>
            <p:cNvGrpSpPr/>
            <p:nvPr/>
          </p:nvGrpSpPr>
          <p:grpSpPr>
            <a:xfrm>
              <a:off x="7287122" y="1165658"/>
              <a:ext cx="1219403" cy="344253"/>
              <a:chOff x="7287122" y="1165658"/>
              <a:chExt cx="1219403" cy="344253"/>
            </a:xfrm>
          </p:grpSpPr>
          <p:sp>
            <p:nvSpPr>
              <p:cNvPr id="5177" name="Google Shape;5177;p4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8" name="Google Shape;5178;p47"/>
              <p:cNvGrpSpPr/>
              <p:nvPr/>
            </p:nvGrpSpPr>
            <p:grpSpPr>
              <a:xfrm>
                <a:off x="7287122" y="1341025"/>
                <a:ext cx="695703" cy="73419"/>
                <a:chOff x="7287122" y="1341025"/>
                <a:chExt cx="695703" cy="73419"/>
              </a:xfrm>
            </p:grpSpPr>
            <p:sp>
              <p:nvSpPr>
                <p:cNvPr id="5179" name="Google Shape;5179;p4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0" name="Google Shape;5180;p4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81" name="Google Shape;5181;p47"/>
          <p:cNvGrpSpPr/>
          <p:nvPr/>
        </p:nvGrpSpPr>
        <p:grpSpPr>
          <a:xfrm>
            <a:off x="5790464" y="973181"/>
            <a:ext cx="1397729" cy="1098540"/>
            <a:chOff x="5900602" y="1193063"/>
            <a:chExt cx="1299851" cy="1021707"/>
          </a:xfrm>
        </p:grpSpPr>
        <p:grpSp>
          <p:nvGrpSpPr>
            <p:cNvPr id="5182" name="Google Shape;5182;p47"/>
            <p:cNvGrpSpPr/>
            <p:nvPr/>
          </p:nvGrpSpPr>
          <p:grpSpPr>
            <a:xfrm>
              <a:off x="6520337" y="1193063"/>
              <a:ext cx="341815" cy="799959"/>
              <a:chOff x="6520337" y="1193063"/>
              <a:chExt cx="341815" cy="799959"/>
            </a:xfrm>
          </p:grpSpPr>
          <p:grpSp>
            <p:nvGrpSpPr>
              <p:cNvPr id="5183" name="Google Shape;5183;p47"/>
              <p:cNvGrpSpPr/>
              <p:nvPr/>
            </p:nvGrpSpPr>
            <p:grpSpPr>
              <a:xfrm>
                <a:off x="6520337" y="1589527"/>
                <a:ext cx="213950" cy="403494"/>
                <a:chOff x="6520337" y="1589527"/>
                <a:chExt cx="213950" cy="403494"/>
              </a:xfrm>
            </p:grpSpPr>
            <p:sp>
              <p:nvSpPr>
                <p:cNvPr id="5184" name="Google Shape;5184;p4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47"/>
              <p:cNvGrpSpPr/>
              <p:nvPr/>
            </p:nvGrpSpPr>
            <p:grpSpPr>
              <a:xfrm>
                <a:off x="6577204" y="1193063"/>
                <a:ext cx="284947" cy="464512"/>
                <a:chOff x="6577204" y="1193063"/>
                <a:chExt cx="284947" cy="464512"/>
              </a:xfrm>
            </p:grpSpPr>
            <p:sp>
              <p:nvSpPr>
                <p:cNvPr id="5187" name="Google Shape;5187;p4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4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47"/>
            <p:cNvGrpSpPr/>
            <p:nvPr/>
          </p:nvGrpSpPr>
          <p:grpSpPr>
            <a:xfrm>
              <a:off x="6238903" y="1193063"/>
              <a:ext cx="300475" cy="900152"/>
              <a:chOff x="6238903" y="1193063"/>
              <a:chExt cx="300475" cy="900152"/>
            </a:xfrm>
          </p:grpSpPr>
          <p:grpSp>
            <p:nvGrpSpPr>
              <p:cNvPr id="5190" name="Google Shape;5190;p47"/>
              <p:cNvGrpSpPr/>
              <p:nvPr/>
            </p:nvGrpSpPr>
            <p:grpSpPr>
              <a:xfrm>
                <a:off x="6290865" y="1489315"/>
                <a:ext cx="248514" cy="603900"/>
                <a:chOff x="6290865" y="1489315"/>
                <a:chExt cx="248514" cy="603900"/>
              </a:xfrm>
            </p:grpSpPr>
            <p:sp>
              <p:nvSpPr>
                <p:cNvPr id="5191" name="Google Shape;5191;p4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47"/>
              <p:cNvGrpSpPr/>
              <p:nvPr/>
            </p:nvGrpSpPr>
            <p:grpSpPr>
              <a:xfrm>
                <a:off x="6238903" y="1193063"/>
                <a:ext cx="284947" cy="333087"/>
                <a:chOff x="6238903" y="1193063"/>
                <a:chExt cx="284947" cy="333087"/>
              </a:xfrm>
            </p:grpSpPr>
            <p:sp>
              <p:nvSpPr>
                <p:cNvPr id="5194" name="Google Shape;5194;p4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5" name="Google Shape;5195;p4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6" name="Google Shape;5196;p47"/>
            <p:cNvGrpSpPr/>
            <p:nvPr/>
          </p:nvGrpSpPr>
          <p:grpSpPr>
            <a:xfrm>
              <a:off x="5900602" y="1193063"/>
              <a:ext cx="444345" cy="1021707"/>
              <a:chOff x="5900602" y="1193063"/>
              <a:chExt cx="444345" cy="1021707"/>
            </a:xfrm>
          </p:grpSpPr>
          <p:grpSp>
            <p:nvGrpSpPr>
              <p:cNvPr id="5197" name="Google Shape;5197;p47"/>
              <p:cNvGrpSpPr/>
              <p:nvPr/>
            </p:nvGrpSpPr>
            <p:grpSpPr>
              <a:xfrm>
                <a:off x="6046501" y="1367785"/>
                <a:ext cx="298446" cy="846986"/>
                <a:chOff x="6046501" y="1367785"/>
                <a:chExt cx="298446" cy="846986"/>
              </a:xfrm>
            </p:grpSpPr>
            <p:sp>
              <p:nvSpPr>
                <p:cNvPr id="5198" name="Google Shape;5198;p4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47"/>
              <p:cNvGrpSpPr/>
              <p:nvPr/>
            </p:nvGrpSpPr>
            <p:grpSpPr>
              <a:xfrm>
                <a:off x="5900602" y="1193063"/>
                <a:ext cx="284947" cy="182312"/>
                <a:chOff x="5900602" y="1193063"/>
                <a:chExt cx="284947" cy="182312"/>
              </a:xfrm>
            </p:grpSpPr>
            <p:sp>
              <p:nvSpPr>
                <p:cNvPr id="5201" name="Google Shape;5201;p4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4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03" name="Google Shape;5203;p47"/>
            <p:cNvGrpSpPr/>
            <p:nvPr/>
          </p:nvGrpSpPr>
          <p:grpSpPr>
            <a:xfrm>
              <a:off x="6738300" y="1193063"/>
              <a:ext cx="462153" cy="707634"/>
              <a:chOff x="6738300" y="1193063"/>
              <a:chExt cx="462153" cy="707634"/>
            </a:xfrm>
          </p:grpSpPr>
          <p:grpSp>
            <p:nvGrpSpPr>
              <p:cNvPr id="5204" name="Google Shape;5204;p47"/>
              <p:cNvGrpSpPr/>
              <p:nvPr/>
            </p:nvGrpSpPr>
            <p:grpSpPr>
              <a:xfrm>
                <a:off x="6915505" y="1193063"/>
                <a:ext cx="284947" cy="597387"/>
                <a:chOff x="6915505" y="1193063"/>
                <a:chExt cx="284947" cy="597387"/>
              </a:xfrm>
            </p:grpSpPr>
            <p:sp>
              <p:nvSpPr>
                <p:cNvPr id="5205" name="Google Shape;5205;p4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4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07" name="Google Shape;5207;p47"/>
              <p:cNvGrpSpPr/>
              <p:nvPr/>
            </p:nvGrpSpPr>
            <p:grpSpPr>
              <a:xfrm>
                <a:off x="6738300" y="1684725"/>
                <a:ext cx="230066" cy="215971"/>
                <a:chOff x="6738300" y="1684725"/>
                <a:chExt cx="230066" cy="215971"/>
              </a:xfrm>
            </p:grpSpPr>
            <p:sp>
              <p:nvSpPr>
                <p:cNvPr id="5208" name="Google Shape;5208;p4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分工</a:t>
            </a:r>
            <a:endParaRPr b="1" dirty="0">
              <a:latin typeface="微軟正黑體" panose="020B0604030504040204" pitchFamily="34" charset="-120"/>
              <a:ea typeface="微軟正黑體" panose="020B0604030504040204" pitchFamily="34" charset="-120"/>
            </a:endParaRPr>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098F1C87-F1A6-4769-8712-C4E6462C09E5}"/>
              </a:ext>
            </a:extLst>
          </p:cNvPr>
          <p:cNvPicPr>
            <a:picLocks noChangeAspect="1"/>
          </p:cNvPicPr>
          <p:nvPr/>
        </p:nvPicPr>
        <p:blipFill rotWithShape="1">
          <a:blip r:embed="rId3"/>
          <a:srcRect t="1635" b="1"/>
          <a:stretch/>
        </p:blipFill>
        <p:spPr>
          <a:xfrm>
            <a:off x="715090" y="1121340"/>
            <a:ext cx="3067478" cy="340150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13"/>
        <p:cNvGrpSpPr/>
        <p:nvPr/>
      </p:nvGrpSpPr>
      <p:grpSpPr>
        <a:xfrm>
          <a:off x="0" y="0"/>
          <a:ext cx="0" cy="0"/>
          <a:chOff x="0" y="0"/>
          <a:chExt cx="0" cy="0"/>
        </a:xfrm>
      </p:grpSpPr>
      <p:grpSp>
        <p:nvGrpSpPr>
          <p:cNvPr id="5214" name="Google Shape;5214;p48"/>
          <p:cNvGrpSpPr/>
          <p:nvPr/>
        </p:nvGrpSpPr>
        <p:grpSpPr>
          <a:xfrm>
            <a:off x="821785" y="2307635"/>
            <a:ext cx="339235" cy="298186"/>
            <a:chOff x="898875" y="244725"/>
            <a:chExt cx="481800" cy="423500"/>
          </a:xfrm>
        </p:grpSpPr>
        <p:sp>
          <p:nvSpPr>
            <p:cNvPr id="5215" name="Google Shape;5215;p4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4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4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4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4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4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48"/>
          <p:cNvGrpSpPr/>
          <p:nvPr/>
        </p:nvGrpSpPr>
        <p:grpSpPr>
          <a:xfrm>
            <a:off x="1260167" y="2287103"/>
            <a:ext cx="298169" cy="339253"/>
            <a:chOff x="1529350" y="258825"/>
            <a:chExt cx="423475" cy="481825"/>
          </a:xfrm>
        </p:grpSpPr>
        <p:sp>
          <p:nvSpPr>
            <p:cNvPr id="5222" name="Google Shape;5222;p4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4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48"/>
          <p:cNvGrpSpPr/>
          <p:nvPr/>
        </p:nvGrpSpPr>
        <p:grpSpPr>
          <a:xfrm>
            <a:off x="1653142" y="2367273"/>
            <a:ext cx="340890" cy="178912"/>
            <a:chOff x="2084325" y="363300"/>
            <a:chExt cx="484150" cy="254100"/>
          </a:xfrm>
        </p:grpSpPr>
        <p:sp>
          <p:nvSpPr>
            <p:cNvPr id="5225" name="Google Shape;5225;p4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4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48"/>
          <p:cNvGrpSpPr/>
          <p:nvPr/>
        </p:nvGrpSpPr>
        <p:grpSpPr>
          <a:xfrm>
            <a:off x="2102437" y="2287102"/>
            <a:ext cx="298169" cy="339253"/>
            <a:chOff x="2707500" y="249400"/>
            <a:chExt cx="423475" cy="481825"/>
          </a:xfrm>
        </p:grpSpPr>
        <p:sp>
          <p:nvSpPr>
            <p:cNvPr id="5228" name="Google Shape;5228;p4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4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48"/>
          <p:cNvGrpSpPr/>
          <p:nvPr/>
        </p:nvGrpSpPr>
        <p:grpSpPr>
          <a:xfrm>
            <a:off x="2516052" y="2287428"/>
            <a:ext cx="305386" cy="338602"/>
            <a:chOff x="3300325" y="249875"/>
            <a:chExt cx="433725" cy="480900"/>
          </a:xfrm>
        </p:grpSpPr>
        <p:sp>
          <p:nvSpPr>
            <p:cNvPr id="5231" name="Google Shape;5231;p4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4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4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4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4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4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48"/>
          <p:cNvGrpSpPr/>
          <p:nvPr/>
        </p:nvGrpSpPr>
        <p:grpSpPr>
          <a:xfrm>
            <a:off x="2905137" y="2287349"/>
            <a:ext cx="352349" cy="338760"/>
            <a:chOff x="3854700" y="249750"/>
            <a:chExt cx="500425" cy="481125"/>
          </a:xfrm>
        </p:grpSpPr>
        <p:sp>
          <p:nvSpPr>
            <p:cNvPr id="5238" name="Google Shape;5238;p4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4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4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4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4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4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4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4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48"/>
          <p:cNvGrpSpPr/>
          <p:nvPr/>
        </p:nvGrpSpPr>
        <p:grpSpPr>
          <a:xfrm>
            <a:off x="3323126" y="2287349"/>
            <a:ext cx="352349" cy="338760"/>
            <a:chOff x="4447550" y="249750"/>
            <a:chExt cx="500425" cy="481125"/>
          </a:xfrm>
        </p:grpSpPr>
        <p:sp>
          <p:nvSpPr>
            <p:cNvPr id="5247" name="Google Shape;5247;p4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4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48"/>
          <p:cNvGrpSpPr/>
          <p:nvPr/>
        </p:nvGrpSpPr>
        <p:grpSpPr>
          <a:xfrm>
            <a:off x="3752328" y="2287102"/>
            <a:ext cx="339253" cy="339253"/>
            <a:chOff x="5049725" y="249400"/>
            <a:chExt cx="481825" cy="481825"/>
          </a:xfrm>
        </p:grpSpPr>
        <p:sp>
          <p:nvSpPr>
            <p:cNvPr id="5250" name="Google Shape;5250;p4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4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48"/>
          <p:cNvGrpSpPr/>
          <p:nvPr/>
        </p:nvGrpSpPr>
        <p:grpSpPr>
          <a:xfrm>
            <a:off x="4166269" y="2287102"/>
            <a:ext cx="339253" cy="339253"/>
            <a:chOff x="5660400" y="238125"/>
            <a:chExt cx="481825" cy="481825"/>
          </a:xfrm>
        </p:grpSpPr>
        <p:sp>
          <p:nvSpPr>
            <p:cNvPr id="5253" name="Google Shape;5253;p4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4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5" name="Google Shape;5255;p48"/>
          <p:cNvGrpSpPr/>
          <p:nvPr/>
        </p:nvGrpSpPr>
        <p:grpSpPr>
          <a:xfrm>
            <a:off x="4582955" y="2287102"/>
            <a:ext cx="339253" cy="339253"/>
            <a:chOff x="6235400" y="249400"/>
            <a:chExt cx="481825" cy="481825"/>
          </a:xfrm>
        </p:grpSpPr>
        <p:sp>
          <p:nvSpPr>
            <p:cNvPr id="5256" name="Google Shape;5256;p4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4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4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4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4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48"/>
          <p:cNvGrpSpPr/>
          <p:nvPr/>
        </p:nvGrpSpPr>
        <p:grpSpPr>
          <a:xfrm>
            <a:off x="821301" y="2731810"/>
            <a:ext cx="340204" cy="298116"/>
            <a:chOff x="899850" y="871450"/>
            <a:chExt cx="483175" cy="423400"/>
          </a:xfrm>
        </p:grpSpPr>
        <p:sp>
          <p:nvSpPr>
            <p:cNvPr id="5262" name="Google Shape;5262;p4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4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4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4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6" name="Google Shape;5266;p4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7" name="Google Shape;5267;p48"/>
          <p:cNvGrpSpPr/>
          <p:nvPr/>
        </p:nvGrpSpPr>
        <p:grpSpPr>
          <a:xfrm>
            <a:off x="1653301" y="2711232"/>
            <a:ext cx="340573" cy="339271"/>
            <a:chOff x="2085450" y="842250"/>
            <a:chExt cx="483700" cy="481850"/>
          </a:xfrm>
        </p:grpSpPr>
        <p:sp>
          <p:nvSpPr>
            <p:cNvPr id="5268" name="Google Shape;5268;p4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4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4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48"/>
          <p:cNvGrpSpPr/>
          <p:nvPr/>
        </p:nvGrpSpPr>
        <p:grpSpPr>
          <a:xfrm>
            <a:off x="2081868" y="2711241"/>
            <a:ext cx="339306" cy="339253"/>
            <a:chOff x="2685825" y="840375"/>
            <a:chExt cx="481900" cy="481825"/>
          </a:xfrm>
        </p:grpSpPr>
        <p:sp>
          <p:nvSpPr>
            <p:cNvPr id="5272" name="Google Shape;5272;p4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4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48"/>
          <p:cNvGrpSpPr/>
          <p:nvPr/>
        </p:nvGrpSpPr>
        <p:grpSpPr>
          <a:xfrm>
            <a:off x="2493529" y="2710924"/>
            <a:ext cx="350431" cy="339887"/>
            <a:chOff x="3270675" y="841800"/>
            <a:chExt cx="497700" cy="482725"/>
          </a:xfrm>
        </p:grpSpPr>
        <p:sp>
          <p:nvSpPr>
            <p:cNvPr id="5275" name="Google Shape;5275;p4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4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4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8" name="Google Shape;5278;p4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9" name="Google Shape;5279;p48"/>
          <p:cNvGrpSpPr/>
          <p:nvPr/>
        </p:nvGrpSpPr>
        <p:grpSpPr>
          <a:xfrm>
            <a:off x="3329675" y="2731783"/>
            <a:ext cx="339253" cy="298169"/>
            <a:chOff x="4467200" y="877100"/>
            <a:chExt cx="481825" cy="423475"/>
          </a:xfrm>
        </p:grpSpPr>
        <p:sp>
          <p:nvSpPr>
            <p:cNvPr id="5280" name="Google Shape;5280;p4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4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4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4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48"/>
          <p:cNvGrpSpPr/>
          <p:nvPr/>
        </p:nvGrpSpPr>
        <p:grpSpPr>
          <a:xfrm>
            <a:off x="3744565" y="2711232"/>
            <a:ext cx="354778" cy="339271"/>
            <a:chOff x="5045500" y="842250"/>
            <a:chExt cx="503875" cy="481850"/>
          </a:xfrm>
        </p:grpSpPr>
        <p:sp>
          <p:nvSpPr>
            <p:cNvPr id="5285" name="Google Shape;5285;p4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4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48"/>
          <p:cNvGrpSpPr/>
          <p:nvPr/>
        </p:nvGrpSpPr>
        <p:grpSpPr>
          <a:xfrm>
            <a:off x="4167413" y="2737451"/>
            <a:ext cx="336965" cy="286833"/>
            <a:chOff x="5645200" y="879425"/>
            <a:chExt cx="478575" cy="407375"/>
          </a:xfrm>
        </p:grpSpPr>
        <p:sp>
          <p:nvSpPr>
            <p:cNvPr id="5288" name="Google Shape;5288;p4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4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4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4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4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4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48"/>
          <p:cNvGrpSpPr/>
          <p:nvPr/>
        </p:nvGrpSpPr>
        <p:grpSpPr>
          <a:xfrm>
            <a:off x="4603488" y="2711241"/>
            <a:ext cx="298186" cy="339253"/>
            <a:chOff x="6264525" y="842250"/>
            <a:chExt cx="423500" cy="481825"/>
          </a:xfrm>
        </p:grpSpPr>
        <p:sp>
          <p:nvSpPr>
            <p:cNvPr id="5295" name="Google Shape;5295;p4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4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4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4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4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4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4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48"/>
          <p:cNvGrpSpPr/>
          <p:nvPr/>
        </p:nvGrpSpPr>
        <p:grpSpPr>
          <a:xfrm>
            <a:off x="821776" y="3125895"/>
            <a:ext cx="339253" cy="339253"/>
            <a:chOff x="900750" y="1436075"/>
            <a:chExt cx="481825" cy="481825"/>
          </a:xfrm>
        </p:grpSpPr>
        <p:sp>
          <p:nvSpPr>
            <p:cNvPr id="5303" name="Google Shape;5303;p4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4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4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4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48"/>
          <p:cNvGrpSpPr/>
          <p:nvPr/>
        </p:nvGrpSpPr>
        <p:grpSpPr>
          <a:xfrm>
            <a:off x="1239624" y="3186183"/>
            <a:ext cx="339253" cy="218676"/>
            <a:chOff x="1492675" y="1520750"/>
            <a:chExt cx="481825" cy="310575"/>
          </a:xfrm>
        </p:grpSpPr>
        <p:sp>
          <p:nvSpPr>
            <p:cNvPr id="5308" name="Google Shape;5308;p4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4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48"/>
          <p:cNvGrpSpPr/>
          <p:nvPr/>
        </p:nvGrpSpPr>
        <p:grpSpPr>
          <a:xfrm>
            <a:off x="1647421" y="3125877"/>
            <a:ext cx="352332" cy="339288"/>
            <a:chOff x="2071000" y="1435025"/>
            <a:chExt cx="500400" cy="481875"/>
          </a:xfrm>
        </p:grpSpPr>
        <p:sp>
          <p:nvSpPr>
            <p:cNvPr id="5311" name="Google Shape;5311;p4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4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4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48"/>
          <p:cNvGrpSpPr/>
          <p:nvPr/>
        </p:nvGrpSpPr>
        <p:grpSpPr>
          <a:xfrm>
            <a:off x="2075584" y="3146709"/>
            <a:ext cx="351874" cy="297623"/>
            <a:chOff x="2678350" y="1464650"/>
            <a:chExt cx="499750" cy="422700"/>
          </a:xfrm>
        </p:grpSpPr>
        <p:sp>
          <p:nvSpPr>
            <p:cNvPr id="5315" name="Google Shape;5315;p4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4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4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48"/>
          <p:cNvGrpSpPr/>
          <p:nvPr/>
        </p:nvGrpSpPr>
        <p:grpSpPr>
          <a:xfrm>
            <a:off x="2499118" y="3125895"/>
            <a:ext cx="339253" cy="339253"/>
            <a:chOff x="3271200" y="1435075"/>
            <a:chExt cx="481825" cy="481825"/>
          </a:xfrm>
        </p:grpSpPr>
        <p:sp>
          <p:nvSpPr>
            <p:cNvPr id="5319" name="Google Shape;5319;p4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4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48"/>
          <p:cNvGrpSpPr/>
          <p:nvPr/>
        </p:nvGrpSpPr>
        <p:grpSpPr>
          <a:xfrm>
            <a:off x="2909591" y="3125877"/>
            <a:ext cx="343442" cy="339288"/>
            <a:chOff x="3858100" y="1435075"/>
            <a:chExt cx="487775" cy="481875"/>
          </a:xfrm>
        </p:grpSpPr>
        <p:sp>
          <p:nvSpPr>
            <p:cNvPr id="5322" name="Google Shape;5322;p4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4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4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4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4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48"/>
          <p:cNvGrpSpPr/>
          <p:nvPr/>
        </p:nvGrpSpPr>
        <p:grpSpPr>
          <a:xfrm>
            <a:off x="3329674" y="3125895"/>
            <a:ext cx="339253" cy="339253"/>
            <a:chOff x="4456875" y="1435075"/>
            <a:chExt cx="481825" cy="481825"/>
          </a:xfrm>
        </p:grpSpPr>
        <p:sp>
          <p:nvSpPr>
            <p:cNvPr id="5328" name="Google Shape;5328;p4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4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4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4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4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4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4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4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4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4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4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4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4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4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4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4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4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4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4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48"/>
          <p:cNvGrpSpPr/>
          <p:nvPr/>
        </p:nvGrpSpPr>
        <p:grpSpPr>
          <a:xfrm>
            <a:off x="3750665" y="3125886"/>
            <a:ext cx="342580" cy="339271"/>
            <a:chOff x="5049725" y="1435050"/>
            <a:chExt cx="486550" cy="481850"/>
          </a:xfrm>
        </p:grpSpPr>
        <p:sp>
          <p:nvSpPr>
            <p:cNvPr id="5348" name="Google Shape;5348;p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48"/>
          <p:cNvGrpSpPr/>
          <p:nvPr/>
        </p:nvGrpSpPr>
        <p:grpSpPr>
          <a:xfrm>
            <a:off x="4166216" y="3125895"/>
            <a:ext cx="339359" cy="339253"/>
            <a:chOff x="5642475" y="1435075"/>
            <a:chExt cx="481975" cy="481825"/>
          </a:xfrm>
        </p:grpSpPr>
        <p:sp>
          <p:nvSpPr>
            <p:cNvPr id="5353" name="Google Shape;5353;p4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4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4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48"/>
          <p:cNvGrpSpPr/>
          <p:nvPr/>
        </p:nvGrpSpPr>
        <p:grpSpPr>
          <a:xfrm>
            <a:off x="4580702" y="3125886"/>
            <a:ext cx="343759" cy="339271"/>
            <a:chOff x="6232000" y="1435050"/>
            <a:chExt cx="488225" cy="481850"/>
          </a:xfrm>
        </p:grpSpPr>
        <p:sp>
          <p:nvSpPr>
            <p:cNvPr id="5357" name="Google Shape;5357;p4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4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4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4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4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48"/>
          <p:cNvGrpSpPr/>
          <p:nvPr/>
        </p:nvGrpSpPr>
        <p:grpSpPr>
          <a:xfrm>
            <a:off x="841438" y="3539545"/>
            <a:ext cx="299929" cy="337792"/>
            <a:chOff x="924450" y="2028975"/>
            <a:chExt cx="425975" cy="479750"/>
          </a:xfrm>
        </p:grpSpPr>
        <p:sp>
          <p:nvSpPr>
            <p:cNvPr id="5363" name="Google Shape;5363;p4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4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4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48"/>
          <p:cNvGrpSpPr/>
          <p:nvPr/>
        </p:nvGrpSpPr>
        <p:grpSpPr>
          <a:xfrm>
            <a:off x="1653934" y="3559347"/>
            <a:ext cx="339306" cy="298186"/>
            <a:chOff x="2085450" y="2057100"/>
            <a:chExt cx="481900" cy="423500"/>
          </a:xfrm>
        </p:grpSpPr>
        <p:sp>
          <p:nvSpPr>
            <p:cNvPr id="5367" name="Google Shape;5367;p4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4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4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0" name="Google Shape;5370;p48"/>
          <p:cNvGrpSpPr/>
          <p:nvPr/>
        </p:nvGrpSpPr>
        <p:grpSpPr>
          <a:xfrm>
            <a:off x="2081868" y="3582592"/>
            <a:ext cx="339306" cy="251698"/>
            <a:chOff x="2678275" y="2090100"/>
            <a:chExt cx="481900" cy="357475"/>
          </a:xfrm>
        </p:grpSpPr>
        <p:sp>
          <p:nvSpPr>
            <p:cNvPr id="5371" name="Google Shape;5371;p4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4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4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4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4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48"/>
          <p:cNvGrpSpPr/>
          <p:nvPr/>
        </p:nvGrpSpPr>
        <p:grpSpPr>
          <a:xfrm>
            <a:off x="2559072" y="3594790"/>
            <a:ext cx="219345" cy="227301"/>
            <a:chOff x="3357325" y="2093500"/>
            <a:chExt cx="311525" cy="322825"/>
          </a:xfrm>
        </p:grpSpPr>
        <p:sp>
          <p:nvSpPr>
            <p:cNvPr id="5377" name="Google Shape;5377;p4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4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4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0" name="Google Shape;5380;p4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81" name="Google Shape;5381;p48"/>
          <p:cNvGrpSpPr/>
          <p:nvPr/>
        </p:nvGrpSpPr>
        <p:grpSpPr>
          <a:xfrm>
            <a:off x="3353262" y="3538814"/>
            <a:ext cx="292078" cy="339253"/>
            <a:chOff x="4492800" y="2027925"/>
            <a:chExt cx="414825" cy="481825"/>
          </a:xfrm>
        </p:grpSpPr>
        <p:sp>
          <p:nvSpPr>
            <p:cNvPr id="5382" name="Google Shape;5382;p4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4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48"/>
          <p:cNvGrpSpPr/>
          <p:nvPr/>
        </p:nvGrpSpPr>
        <p:grpSpPr>
          <a:xfrm>
            <a:off x="3752354" y="3538805"/>
            <a:ext cx="339200" cy="339271"/>
            <a:chOff x="5049725" y="2027900"/>
            <a:chExt cx="481750" cy="481850"/>
          </a:xfrm>
        </p:grpSpPr>
        <p:sp>
          <p:nvSpPr>
            <p:cNvPr id="5385" name="Google Shape;5385;p4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4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4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4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4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4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4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4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48"/>
          <p:cNvGrpSpPr/>
          <p:nvPr/>
        </p:nvGrpSpPr>
        <p:grpSpPr>
          <a:xfrm>
            <a:off x="4225950" y="3538893"/>
            <a:ext cx="219890" cy="339095"/>
            <a:chOff x="5726350" y="2028150"/>
            <a:chExt cx="312300" cy="481600"/>
          </a:xfrm>
        </p:grpSpPr>
        <p:sp>
          <p:nvSpPr>
            <p:cNvPr id="5394" name="Google Shape;5394;p4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4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4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48"/>
          <p:cNvGrpSpPr/>
          <p:nvPr/>
        </p:nvGrpSpPr>
        <p:grpSpPr>
          <a:xfrm>
            <a:off x="4586141" y="3542000"/>
            <a:ext cx="332881" cy="332881"/>
            <a:chOff x="6239925" y="2032450"/>
            <a:chExt cx="472775" cy="472775"/>
          </a:xfrm>
        </p:grpSpPr>
        <p:sp>
          <p:nvSpPr>
            <p:cNvPr id="5398" name="Google Shape;5398;p4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4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0" name="Google Shape;5400;p48"/>
          <p:cNvGrpSpPr/>
          <p:nvPr/>
        </p:nvGrpSpPr>
        <p:grpSpPr>
          <a:xfrm>
            <a:off x="5035233" y="2364092"/>
            <a:ext cx="334641" cy="185425"/>
            <a:chOff x="903075" y="2730000"/>
            <a:chExt cx="475275" cy="263350"/>
          </a:xfrm>
        </p:grpSpPr>
        <p:sp>
          <p:nvSpPr>
            <p:cNvPr id="5401" name="Google Shape;5401;p4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4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4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48"/>
          <p:cNvGrpSpPr/>
          <p:nvPr/>
        </p:nvGrpSpPr>
        <p:grpSpPr>
          <a:xfrm>
            <a:off x="1239624" y="3538814"/>
            <a:ext cx="339253" cy="339253"/>
            <a:chOff x="1492675" y="2027925"/>
            <a:chExt cx="481825" cy="481825"/>
          </a:xfrm>
        </p:grpSpPr>
        <p:sp>
          <p:nvSpPr>
            <p:cNvPr id="5405" name="Google Shape;5405;p4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4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4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4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4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0" name="Google Shape;5410;p48"/>
          <p:cNvGrpSpPr/>
          <p:nvPr/>
        </p:nvGrpSpPr>
        <p:grpSpPr>
          <a:xfrm>
            <a:off x="5466000" y="2287178"/>
            <a:ext cx="339253" cy="339253"/>
            <a:chOff x="1492675" y="2620775"/>
            <a:chExt cx="481825" cy="481825"/>
          </a:xfrm>
        </p:grpSpPr>
        <p:sp>
          <p:nvSpPr>
            <p:cNvPr id="5411" name="Google Shape;5411;p4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4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3" name="Google Shape;5413;p4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4" name="Google Shape;5414;p48"/>
          <p:cNvGrpSpPr/>
          <p:nvPr/>
        </p:nvGrpSpPr>
        <p:grpSpPr>
          <a:xfrm>
            <a:off x="6289754" y="2303161"/>
            <a:ext cx="333585" cy="307287"/>
            <a:chOff x="2682350" y="2643425"/>
            <a:chExt cx="473775" cy="436425"/>
          </a:xfrm>
        </p:grpSpPr>
        <p:sp>
          <p:nvSpPr>
            <p:cNvPr id="5415" name="Google Shape;5415;p4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4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4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4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4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4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4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2" name="Google Shape;5422;p48"/>
          <p:cNvGrpSpPr/>
          <p:nvPr/>
        </p:nvGrpSpPr>
        <p:grpSpPr>
          <a:xfrm>
            <a:off x="6755243" y="2287178"/>
            <a:ext cx="238531" cy="339253"/>
            <a:chOff x="3342725" y="2620775"/>
            <a:chExt cx="338775" cy="481825"/>
          </a:xfrm>
        </p:grpSpPr>
        <p:sp>
          <p:nvSpPr>
            <p:cNvPr id="5423" name="Google Shape;5423;p4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4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4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6" name="Google Shape;5426;p48"/>
          <p:cNvGrpSpPr/>
          <p:nvPr/>
        </p:nvGrpSpPr>
        <p:grpSpPr>
          <a:xfrm>
            <a:off x="7148994" y="2287178"/>
            <a:ext cx="278296" cy="339253"/>
            <a:chOff x="3907325" y="2620775"/>
            <a:chExt cx="395250" cy="481825"/>
          </a:xfrm>
        </p:grpSpPr>
        <p:sp>
          <p:nvSpPr>
            <p:cNvPr id="5427" name="Google Shape;5427;p4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4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4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4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48"/>
          <p:cNvGrpSpPr/>
          <p:nvPr/>
        </p:nvGrpSpPr>
        <p:grpSpPr>
          <a:xfrm>
            <a:off x="7542181" y="2297783"/>
            <a:ext cx="339253" cy="318042"/>
            <a:chOff x="4456875" y="2635825"/>
            <a:chExt cx="481825" cy="451700"/>
          </a:xfrm>
        </p:grpSpPr>
        <p:sp>
          <p:nvSpPr>
            <p:cNvPr id="5432" name="Google Shape;5432;p4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4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4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4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4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4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48"/>
          <p:cNvGrpSpPr/>
          <p:nvPr/>
        </p:nvGrpSpPr>
        <p:grpSpPr>
          <a:xfrm>
            <a:off x="7967105" y="2297783"/>
            <a:ext cx="339253" cy="318042"/>
            <a:chOff x="5049725" y="2635825"/>
            <a:chExt cx="481825" cy="451700"/>
          </a:xfrm>
        </p:grpSpPr>
        <p:sp>
          <p:nvSpPr>
            <p:cNvPr id="5439" name="Google Shape;5439;p4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4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4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48"/>
          <p:cNvGrpSpPr/>
          <p:nvPr/>
        </p:nvGrpSpPr>
        <p:grpSpPr>
          <a:xfrm>
            <a:off x="2401355" y="3952243"/>
            <a:ext cx="338566" cy="338373"/>
            <a:chOff x="5643000" y="2621375"/>
            <a:chExt cx="480850" cy="480575"/>
          </a:xfrm>
        </p:grpSpPr>
        <p:sp>
          <p:nvSpPr>
            <p:cNvPr id="5443" name="Google Shape;5443;p4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4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4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4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4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4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4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48"/>
          <p:cNvGrpSpPr/>
          <p:nvPr/>
        </p:nvGrpSpPr>
        <p:grpSpPr>
          <a:xfrm>
            <a:off x="4171048" y="3951803"/>
            <a:ext cx="339359" cy="339253"/>
            <a:chOff x="6235250" y="2620775"/>
            <a:chExt cx="481975" cy="481825"/>
          </a:xfrm>
        </p:grpSpPr>
        <p:sp>
          <p:nvSpPr>
            <p:cNvPr id="5451" name="Google Shape;5451;p4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4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4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4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4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6" name="Google Shape;5456;p4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7" name="Google Shape;5457;p48"/>
          <p:cNvGrpSpPr/>
          <p:nvPr/>
        </p:nvGrpSpPr>
        <p:grpSpPr>
          <a:xfrm>
            <a:off x="5465078" y="2711317"/>
            <a:ext cx="341101" cy="339253"/>
            <a:chOff x="1535000" y="3223325"/>
            <a:chExt cx="484450" cy="481825"/>
          </a:xfrm>
        </p:grpSpPr>
        <p:sp>
          <p:nvSpPr>
            <p:cNvPr id="5458" name="Google Shape;5458;p4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4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4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48"/>
          <p:cNvGrpSpPr/>
          <p:nvPr/>
        </p:nvGrpSpPr>
        <p:grpSpPr>
          <a:xfrm>
            <a:off x="5872645" y="2746618"/>
            <a:ext cx="339253" cy="268649"/>
            <a:chOff x="2085525" y="3263750"/>
            <a:chExt cx="481825" cy="381550"/>
          </a:xfrm>
        </p:grpSpPr>
        <p:sp>
          <p:nvSpPr>
            <p:cNvPr id="5462" name="Google Shape;5462;p4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4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4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48"/>
          <p:cNvGrpSpPr/>
          <p:nvPr/>
        </p:nvGrpSpPr>
        <p:grpSpPr>
          <a:xfrm>
            <a:off x="6704407" y="2711308"/>
            <a:ext cx="340204" cy="339271"/>
            <a:chOff x="3270450" y="3213625"/>
            <a:chExt cx="483175" cy="481850"/>
          </a:xfrm>
        </p:grpSpPr>
        <p:sp>
          <p:nvSpPr>
            <p:cNvPr id="5466" name="Google Shape;5466;p4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4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48"/>
          <p:cNvGrpSpPr/>
          <p:nvPr/>
        </p:nvGrpSpPr>
        <p:grpSpPr>
          <a:xfrm>
            <a:off x="7203676" y="2711317"/>
            <a:ext cx="168931" cy="339253"/>
            <a:chOff x="3984950" y="3213600"/>
            <a:chExt cx="239925" cy="481825"/>
          </a:xfrm>
        </p:grpSpPr>
        <p:sp>
          <p:nvSpPr>
            <p:cNvPr id="5469" name="Google Shape;5469;p4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4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1" name="Google Shape;5471;p4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4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3" name="Google Shape;5473;p48"/>
          <p:cNvGrpSpPr/>
          <p:nvPr/>
        </p:nvGrpSpPr>
        <p:grpSpPr>
          <a:xfrm>
            <a:off x="1938873" y="3981487"/>
            <a:ext cx="355218" cy="279880"/>
            <a:chOff x="5629975" y="3255775"/>
            <a:chExt cx="504500" cy="397500"/>
          </a:xfrm>
        </p:grpSpPr>
        <p:sp>
          <p:nvSpPr>
            <p:cNvPr id="5474" name="Google Shape;5474;p4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4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4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4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4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48"/>
          <p:cNvGrpSpPr/>
          <p:nvPr/>
        </p:nvGrpSpPr>
        <p:grpSpPr>
          <a:xfrm>
            <a:off x="3723529" y="3981593"/>
            <a:ext cx="340256" cy="279669"/>
            <a:chOff x="6234950" y="3255925"/>
            <a:chExt cx="483250" cy="397200"/>
          </a:xfrm>
        </p:grpSpPr>
        <p:sp>
          <p:nvSpPr>
            <p:cNvPr id="5480" name="Google Shape;5480;p4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4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4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4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4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4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48"/>
          <p:cNvGrpSpPr/>
          <p:nvPr/>
        </p:nvGrpSpPr>
        <p:grpSpPr>
          <a:xfrm>
            <a:off x="5043532" y="3125970"/>
            <a:ext cx="318042" cy="339253"/>
            <a:chOff x="914900" y="3806450"/>
            <a:chExt cx="451700" cy="481825"/>
          </a:xfrm>
        </p:grpSpPr>
        <p:sp>
          <p:nvSpPr>
            <p:cNvPr id="5487" name="Google Shape;5487;p4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4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4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4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4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48"/>
          <p:cNvGrpSpPr/>
          <p:nvPr/>
        </p:nvGrpSpPr>
        <p:grpSpPr>
          <a:xfrm>
            <a:off x="5462454" y="3125785"/>
            <a:ext cx="346347" cy="339623"/>
            <a:chOff x="1490050" y="3805975"/>
            <a:chExt cx="491900" cy="482350"/>
          </a:xfrm>
        </p:grpSpPr>
        <p:sp>
          <p:nvSpPr>
            <p:cNvPr id="5493" name="Google Shape;5493;p4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4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4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4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7" name="Google Shape;5497;p48"/>
          <p:cNvGrpSpPr/>
          <p:nvPr/>
        </p:nvGrpSpPr>
        <p:grpSpPr>
          <a:xfrm>
            <a:off x="5886322" y="3125970"/>
            <a:ext cx="311899" cy="339253"/>
            <a:chOff x="2104275" y="3806450"/>
            <a:chExt cx="442975" cy="481825"/>
          </a:xfrm>
        </p:grpSpPr>
        <p:sp>
          <p:nvSpPr>
            <p:cNvPr id="5498" name="Google Shape;5498;p4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4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48"/>
          <p:cNvGrpSpPr/>
          <p:nvPr/>
        </p:nvGrpSpPr>
        <p:grpSpPr>
          <a:xfrm>
            <a:off x="6309839" y="3125970"/>
            <a:ext cx="293416" cy="339253"/>
            <a:chOff x="2710875" y="3806450"/>
            <a:chExt cx="416725" cy="481825"/>
          </a:xfrm>
        </p:grpSpPr>
        <p:sp>
          <p:nvSpPr>
            <p:cNvPr id="5501" name="Google Shape;5501;p4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4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48"/>
          <p:cNvGrpSpPr/>
          <p:nvPr/>
        </p:nvGrpSpPr>
        <p:grpSpPr>
          <a:xfrm>
            <a:off x="6704883" y="3166412"/>
            <a:ext cx="339253" cy="258369"/>
            <a:chOff x="3271200" y="3863875"/>
            <a:chExt cx="481825" cy="366950"/>
          </a:xfrm>
        </p:grpSpPr>
        <p:sp>
          <p:nvSpPr>
            <p:cNvPr id="5504" name="Google Shape;5504;p4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4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48"/>
          <p:cNvGrpSpPr/>
          <p:nvPr/>
        </p:nvGrpSpPr>
        <p:grpSpPr>
          <a:xfrm>
            <a:off x="7140377" y="3126199"/>
            <a:ext cx="295528" cy="338795"/>
            <a:chOff x="3895050" y="3806775"/>
            <a:chExt cx="419725" cy="481175"/>
          </a:xfrm>
        </p:grpSpPr>
        <p:sp>
          <p:nvSpPr>
            <p:cNvPr id="5507" name="Google Shape;5507;p4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4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9" name="Google Shape;5509;p48"/>
          <p:cNvGrpSpPr/>
          <p:nvPr/>
        </p:nvGrpSpPr>
        <p:grpSpPr>
          <a:xfrm>
            <a:off x="7543659" y="3125979"/>
            <a:ext cx="336296" cy="339235"/>
            <a:chOff x="4464775" y="3806475"/>
            <a:chExt cx="477625" cy="481800"/>
          </a:xfrm>
        </p:grpSpPr>
        <p:sp>
          <p:nvSpPr>
            <p:cNvPr id="5510" name="Google Shape;5510;p4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4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4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4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4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4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48"/>
          <p:cNvGrpSpPr/>
          <p:nvPr/>
        </p:nvGrpSpPr>
        <p:grpSpPr>
          <a:xfrm>
            <a:off x="7967105" y="3125970"/>
            <a:ext cx="339253" cy="339253"/>
            <a:chOff x="5049725" y="3806450"/>
            <a:chExt cx="481825" cy="481825"/>
          </a:xfrm>
        </p:grpSpPr>
        <p:sp>
          <p:nvSpPr>
            <p:cNvPr id="5517" name="Google Shape;5517;p4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4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4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48"/>
          <p:cNvGrpSpPr/>
          <p:nvPr/>
        </p:nvGrpSpPr>
        <p:grpSpPr>
          <a:xfrm>
            <a:off x="1492357" y="3951798"/>
            <a:ext cx="339253" cy="339253"/>
            <a:chOff x="5651375" y="3806450"/>
            <a:chExt cx="481825" cy="481825"/>
          </a:xfrm>
        </p:grpSpPr>
        <p:sp>
          <p:nvSpPr>
            <p:cNvPr id="5521" name="Google Shape;5521;p4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4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4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4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5" name="Google Shape;5525;p48"/>
          <p:cNvGrpSpPr/>
          <p:nvPr/>
        </p:nvGrpSpPr>
        <p:grpSpPr>
          <a:xfrm>
            <a:off x="3317763" y="3953787"/>
            <a:ext cx="298503" cy="335275"/>
            <a:chOff x="6264300" y="3809300"/>
            <a:chExt cx="423950" cy="476175"/>
          </a:xfrm>
        </p:grpSpPr>
        <p:sp>
          <p:nvSpPr>
            <p:cNvPr id="5526" name="Google Shape;5526;p4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4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4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48"/>
          <p:cNvGrpSpPr/>
          <p:nvPr/>
        </p:nvGrpSpPr>
        <p:grpSpPr>
          <a:xfrm>
            <a:off x="5032267" y="3538881"/>
            <a:ext cx="340573" cy="339271"/>
            <a:chOff x="898875" y="4399275"/>
            <a:chExt cx="483700" cy="481850"/>
          </a:xfrm>
        </p:grpSpPr>
        <p:sp>
          <p:nvSpPr>
            <p:cNvPr id="5530" name="Google Shape;5530;p4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4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4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4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4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4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4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4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48"/>
          <p:cNvGrpSpPr/>
          <p:nvPr/>
        </p:nvGrpSpPr>
        <p:grpSpPr>
          <a:xfrm>
            <a:off x="5466000" y="3554133"/>
            <a:ext cx="339253" cy="308765"/>
            <a:chOff x="1492675" y="4420975"/>
            <a:chExt cx="481825" cy="438525"/>
          </a:xfrm>
        </p:grpSpPr>
        <p:sp>
          <p:nvSpPr>
            <p:cNvPr id="5539" name="Google Shape;5539;p4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4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4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4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4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48"/>
          <p:cNvGrpSpPr/>
          <p:nvPr/>
        </p:nvGrpSpPr>
        <p:grpSpPr>
          <a:xfrm>
            <a:off x="5870982" y="3539558"/>
            <a:ext cx="342580" cy="337915"/>
            <a:chOff x="2084100" y="4400250"/>
            <a:chExt cx="486550" cy="479925"/>
          </a:xfrm>
        </p:grpSpPr>
        <p:sp>
          <p:nvSpPr>
            <p:cNvPr id="5545" name="Google Shape;5545;p4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4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4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4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4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4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48"/>
          <p:cNvGrpSpPr/>
          <p:nvPr/>
        </p:nvGrpSpPr>
        <p:grpSpPr>
          <a:xfrm>
            <a:off x="6307462" y="3538907"/>
            <a:ext cx="298169" cy="339218"/>
            <a:chOff x="2707950" y="4399325"/>
            <a:chExt cx="423475" cy="481775"/>
          </a:xfrm>
        </p:grpSpPr>
        <p:sp>
          <p:nvSpPr>
            <p:cNvPr id="5552" name="Google Shape;5552;p4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4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4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4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4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4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4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4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4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4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4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4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48"/>
          <p:cNvGrpSpPr/>
          <p:nvPr/>
        </p:nvGrpSpPr>
        <p:grpSpPr>
          <a:xfrm>
            <a:off x="6736981" y="3538881"/>
            <a:ext cx="275057" cy="339271"/>
            <a:chOff x="3330525" y="4399275"/>
            <a:chExt cx="390650" cy="481850"/>
          </a:xfrm>
        </p:grpSpPr>
        <p:sp>
          <p:nvSpPr>
            <p:cNvPr id="5565" name="Google Shape;5565;p4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4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4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4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4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4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4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48"/>
          <p:cNvGrpSpPr/>
          <p:nvPr/>
        </p:nvGrpSpPr>
        <p:grpSpPr>
          <a:xfrm>
            <a:off x="7161510" y="3538890"/>
            <a:ext cx="253265" cy="339253"/>
            <a:chOff x="3938800" y="4399275"/>
            <a:chExt cx="359700" cy="481825"/>
          </a:xfrm>
        </p:grpSpPr>
        <p:sp>
          <p:nvSpPr>
            <p:cNvPr id="5573" name="Google Shape;5573;p4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4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4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4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4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8" name="Google Shape;5578;p48"/>
          <p:cNvGrpSpPr/>
          <p:nvPr/>
        </p:nvGrpSpPr>
        <p:grpSpPr>
          <a:xfrm>
            <a:off x="7632288" y="3538890"/>
            <a:ext cx="159039" cy="339253"/>
            <a:chOff x="4584850" y="4399275"/>
            <a:chExt cx="225875" cy="481825"/>
          </a:xfrm>
        </p:grpSpPr>
        <p:sp>
          <p:nvSpPr>
            <p:cNvPr id="5579" name="Google Shape;5579;p4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4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1" name="Google Shape;5581;p4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2" name="Google Shape;5582;p48"/>
          <p:cNvGrpSpPr/>
          <p:nvPr/>
        </p:nvGrpSpPr>
        <p:grpSpPr>
          <a:xfrm>
            <a:off x="1045841" y="3951795"/>
            <a:ext cx="339253" cy="339253"/>
            <a:chOff x="5642550" y="4399275"/>
            <a:chExt cx="481825" cy="481825"/>
          </a:xfrm>
        </p:grpSpPr>
        <p:sp>
          <p:nvSpPr>
            <p:cNvPr id="5583" name="Google Shape;5583;p4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4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48"/>
          <p:cNvGrpSpPr/>
          <p:nvPr/>
        </p:nvGrpSpPr>
        <p:grpSpPr>
          <a:xfrm>
            <a:off x="2847184" y="3963703"/>
            <a:ext cx="363316" cy="315437"/>
            <a:chOff x="6218300" y="4416175"/>
            <a:chExt cx="516000" cy="448000"/>
          </a:xfrm>
        </p:grpSpPr>
        <p:sp>
          <p:nvSpPr>
            <p:cNvPr id="5586" name="Google Shape;5586;p4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4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4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48"/>
          <p:cNvGrpSpPr/>
          <p:nvPr/>
        </p:nvGrpSpPr>
        <p:grpSpPr>
          <a:xfrm>
            <a:off x="5957218" y="3951792"/>
            <a:ext cx="339253" cy="339253"/>
            <a:chOff x="899850" y="4992125"/>
            <a:chExt cx="481825" cy="481825"/>
          </a:xfrm>
        </p:grpSpPr>
        <p:sp>
          <p:nvSpPr>
            <p:cNvPr id="5590" name="Google Shape;5590;p4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4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4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3" name="Google Shape;5593;p48"/>
          <p:cNvGrpSpPr/>
          <p:nvPr/>
        </p:nvGrpSpPr>
        <p:grpSpPr>
          <a:xfrm>
            <a:off x="5510702" y="3951792"/>
            <a:ext cx="339253" cy="339253"/>
            <a:chOff x="1492675" y="4992125"/>
            <a:chExt cx="481825" cy="481825"/>
          </a:xfrm>
        </p:grpSpPr>
        <p:sp>
          <p:nvSpPr>
            <p:cNvPr id="5594" name="Google Shape;5594;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6" name="Google Shape;5596;p48"/>
          <p:cNvGrpSpPr/>
          <p:nvPr/>
        </p:nvGrpSpPr>
        <p:grpSpPr>
          <a:xfrm>
            <a:off x="5064186" y="3951792"/>
            <a:ext cx="339253" cy="339253"/>
            <a:chOff x="2085525" y="4992125"/>
            <a:chExt cx="481825" cy="481825"/>
          </a:xfrm>
        </p:grpSpPr>
        <p:sp>
          <p:nvSpPr>
            <p:cNvPr id="5597" name="Google Shape;5597;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48"/>
          <p:cNvGrpSpPr/>
          <p:nvPr/>
        </p:nvGrpSpPr>
        <p:grpSpPr>
          <a:xfrm>
            <a:off x="6850408" y="3951792"/>
            <a:ext cx="339253" cy="339253"/>
            <a:chOff x="2678350" y="4992125"/>
            <a:chExt cx="481825" cy="481825"/>
          </a:xfrm>
        </p:grpSpPr>
        <p:sp>
          <p:nvSpPr>
            <p:cNvPr id="5600" name="Google Shape;5600;p4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4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4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48"/>
          <p:cNvGrpSpPr/>
          <p:nvPr/>
        </p:nvGrpSpPr>
        <p:grpSpPr>
          <a:xfrm>
            <a:off x="4617670" y="3951792"/>
            <a:ext cx="339253" cy="339253"/>
            <a:chOff x="3271200" y="4992125"/>
            <a:chExt cx="481825" cy="481825"/>
          </a:xfrm>
        </p:grpSpPr>
        <p:sp>
          <p:nvSpPr>
            <p:cNvPr id="5604" name="Google Shape;5604;p4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4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4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48"/>
          <p:cNvGrpSpPr/>
          <p:nvPr/>
        </p:nvGrpSpPr>
        <p:grpSpPr>
          <a:xfrm>
            <a:off x="7296924" y="3952822"/>
            <a:ext cx="339411" cy="337193"/>
            <a:chOff x="3863900" y="4993625"/>
            <a:chExt cx="482050" cy="478900"/>
          </a:xfrm>
        </p:grpSpPr>
        <p:sp>
          <p:nvSpPr>
            <p:cNvPr id="5608" name="Google Shape;5608;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48"/>
          <p:cNvGrpSpPr/>
          <p:nvPr/>
        </p:nvGrpSpPr>
        <p:grpSpPr>
          <a:xfrm>
            <a:off x="7743599" y="3952822"/>
            <a:ext cx="339411" cy="337193"/>
            <a:chOff x="4456725" y="4993625"/>
            <a:chExt cx="482050" cy="478900"/>
          </a:xfrm>
        </p:grpSpPr>
        <p:sp>
          <p:nvSpPr>
            <p:cNvPr id="5613" name="Google Shape;5613;p4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4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4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4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7" name="Google Shape;5617;p48"/>
          <p:cNvGrpSpPr/>
          <p:nvPr/>
        </p:nvGrpSpPr>
        <p:grpSpPr>
          <a:xfrm>
            <a:off x="6403734" y="3952813"/>
            <a:ext cx="339411" cy="337211"/>
            <a:chOff x="5049575" y="4993600"/>
            <a:chExt cx="482050" cy="478925"/>
          </a:xfrm>
        </p:grpSpPr>
        <p:sp>
          <p:nvSpPr>
            <p:cNvPr id="5618" name="Google Shape;5618;p4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4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4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4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2" name="Google Shape;5622;p4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23" name="Google Shape;5623;p4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27"/>
        <p:cNvGrpSpPr/>
        <p:nvPr/>
      </p:nvGrpSpPr>
      <p:grpSpPr>
        <a:xfrm>
          <a:off x="0" y="0"/>
          <a:ext cx="0" cy="0"/>
          <a:chOff x="0" y="0"/>
          <a:chExt cx="0" cy="0"/>
        </a:xfrm>
      </p:grpSpPr>
      <p:grpSp>
        <p:nvGrpSpPr>
          <p:cNvPr id="5628" name="Google Shape;5628;p49"/>
          <p:cNvGrpSpPr/>
          <p:nvPr/>
        </p:nvGrpSpPr>
        <p:grpSpPr>
          <a:xfrm>
            <a:off x="856199" y="1311179"/>
            <a:ext cx="322099" cy="370529"/>
            <a:chOff x="-42971725" y="3217825"/>
            <a:chExt cx="275675" cy="317125"/>
          </a:xfrm>
        </p:grpSpPr>
        <p:sp>
          <p:nvSpPr>
            <p:cNvPr id="5629" name="Google Shape;5629;p4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49"/>
          <p:cNvGrpSpPr/>
          <p:nvPr/>
        </p:nvGrpSpPr>
        <p:grpSpPr>
          <a:xfrm>
            <a:off x="828113" y="1779835"/>
            <a:ext cx="378270" cy="337551"/>
            <a:chOff x="-42996150" y="3612600"/>
            <a:chExt cx="323750" cy="288900"/>
          </a:xfrm>
        </p:grpSpPr>
        <p:sp>
          <p:nvSpPr>
            <p:cNvPr id="5633" name="Google Shape;5633;p4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49"/>
          <p:cNvGrpSpPr/>
          <p:nvPr/>
        </p:nvGrpSpPr>
        <p:grpSpPr>
          <a:xfrm>
            <a:off x="830874" y="2189205"/>
            <a:ext cx="372749" cy="370909"/>
            <a:chOff x="-42994575" y="3950300"/>
            <a:chExt cx="319025" cy="317450"/>
          </a:xfrm>
        </p:grpSpPr>
        <p:sp>
          <p:nvSpPr>
            <p:cNvPr id="5637" name="Google Shape;5637;p4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49"/>
          <p:cNvGrpSpPr/>
          <p:nvPr/>
        </p:nvGrpSpPr>
        <p:grpSpPr>
          <a:xfrm>
            <a:off x="2984269" y="1336037"/>
            <a:ext cx="371785" cy="370879"/>
            <a:chOff x="-41111350" y="3239100"/>
            <a:chExt cx="318200" cy="317425"/>
          </a:xfrm>
        </p:grpSpPr>
        <p:sp>
          <p:nvSpPr>
            <p:cNvPr id="5641" name="Google Shape;5641;p4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49"/>
          <p:cNvGrpSpPr/>
          <p:nvPr/>
        </p:nvGrpSpPr>
        <p:grpSpPr>
          <a:xfrm>
            <a:off x="2980588" y="1771568"/>
            <a:ext cx="379146" cy="370967"/>
            <a:chOff x="-41117650" y="3605525"/>
            <a:chExt cx="324500" cy="317500"/>
          </a:xfrm>
        </p:grpSpPr>
        <p:sp>
          <p:nvSpPr>
            <p:cNvPr id="5646" name="Google Shape;5646;p4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9" name="Google Shape;5649;p4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0" name="Google Shape;5650;p49"/>
          <p:cNvGrpSpPr/>
          <p:nvPr/>
        </p:nvGrpSpPr>
        <p:grpSpPr>
          <a:xfrm>
            <a:off x="1806843" y="2663092"/>
            <a:ext cx="216271" cy="371814"/>
            <a:chOff x="-39205300" y="3220175"/>
            <a:chExt cx="185100" cy="318225"/>
          </a:xfrm>
        </p:grpSpPr>
        <p:sp>
          <p:nvSpPr>
            <p:cNvPr id="5651" name="Google Shape;5651;p4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9"/>
          <p:cNvGrpSpPr/>
          <p:nvPr/>
        </p:nvGrpSpPr>
        <p:grpSpPr>
          <a:xfrm>
            <a:off x="1772370" y="3123163"/>
            <a:ext cx="300016" cy="369273"/>
            <a:chOff x="-39248625" y="3588600"/>
            <a:chExt cx="256775" cy="316050"/>
          </a:xfrm>
        </p:grpSpPr>
        <p:sp>
          <p:nvSpPr>
            <p:cNvPr id="5654" name="Google Shape;5654;p4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6" name="Google Shape;5656;p4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49"/>
          <p:cNvGrpSpPr/>
          <p:nvPr/>
        </p:nvGrpSpPr>
        <p:grpSpPr>
          <a:xfrm>
            <a:off x="1223084" y="1311179"/>
            <a:ext cx="429504" cy="370879"/>
            <a:chOff x="-42651700" y="3217825"/>
            <a:chExt cx="367600" cy="317425"/>
          </a:xfrm>
        </p:grpSpPr>
        <p:sp>
          <p:nvSpPr>
            <p:cNvPr id="5659" name="Google Shape;5659;p4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49"/>
          <p:cNvGrpSpPr/>
          <p:nvPr/>
        </p:nvGrpSpPr>
        <p:grpSpPr>
          <a:xfrm>
            <a:off x="1258516" y="1750829"/>
            <a:ext cx="358640" cy="363226"/>
            <a:chOff x="-42617300" y="3587775"/>
            <a:chExt cx="306950" cy="310875"/>
          </a:xfrm>
        </p:grpSpPr>
        <p:sp>
          <p:nvSpPr>
            <p:cNvPr id="5664" name="Google Shape;5664;p4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4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7" name="Google Shape;5667;p49"/>
          <p:cNvGrpSpPr/>
          <p:nvPr/>
        </p:nvGrpSpPr>
        <p:grpSpPr>
          <a:xfrm>
            <a:off x="3430343" y="1335569"/>
            <a:ext cx="376926" cy="370324"/>
            <a:chOff x="-40748275" y="3238700"/>
            <a:chExt cx="322600" cy="316950"/>
          </a:xfrm>
        </p:grpSpPr>
        <p:sp>
          <p:nvSpPr>
            <p:cNvPr id="5668" name="Google Shape;5668;p4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49"/>
          <p:cNvGrpSpPr/>
          <p:nvPr/>
        </p:nvGrpSpPr>
        <p:grpSpPr>
          <a:xfrm>
            <a:off x="3432899" y="1803553"/>
            <a:ext cx="371814" cy="338690"/>
            <a:chOff x="-40745125" y="3632900"/>
            <a:chExt cx="318225" cy="289875"/>
          </a:xfrm>
        </p:grpSpPr>
        <p:sp>
          <p:nvSpPr>
            <p:cNvPr id="5675" name="Google Shape;5675;p4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49"/>
          <p:cNvGrpSpPr/>
          <p:nvPr/>
        </p:nvGrpSpPr>
        <p:grpSpPr>
          <a:xfrm>
            <a:off x="3437047" y="2214764"/>
            <a:ext cx="363518" cy="370178"/>
            <a:chOff x="-40742750" y="3972175"/>
            <a:chExt cx="311125" cy="316825"/>
          </a:xfrm>
        </p:grpSpPr>
        <p:sp>
          <p:nvSpPr>
            <p:cNvPr id="5683" name="Google Shape;5683;p4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49"/>
          <p:cNvGrpSpPr/>
          <p:nvPr/>
        </p:nvGrpSpPr>
        <p:grpSpPr>
          <a:xfrm>
            <a:off x="2219708" y="2664932"/>
            <a:ext cx="266892" cy="369974"/>
            <a:chOff x="-38860325" y="3221750"/>
            <a:chExt cx="228425" cy="316650"/>
          </a:xfrm>
        </p:grpSpPr>
        <p:sp>
          <p:nvSpPr>
            <p:cNvPr id="5686" name="Google Shape;5686;p4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49"/>
          <p:cNvGrpSpPr/>
          <p:nvPr/>
        </p:nvGrpSpPr>
        <p:grpSpPr>
          <a:xfrm>
            <a:off x="2170515" y="3126989"/>
            <a:ext cx="380081" cy="367111"/>
            <a:chOff x="-38905225" y="3591875"/>
            <a:chExt cx="325300" cy="314200"/>
          </a:xfrm>
        </p:grpSpPr>
        <p:sp>
          <p:nvSpPr>
            <p:cNvPr id="5691" name="Google Shape;5691;p4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4" name="Google Shape;5694;p4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49"/>
          <p:cNvGrpSpPr/>
          <p:nvPr/>
        </p:nvGrpSpPr>
        <p:grpSpPr>
          <a:xfrm>
            <a:off x="3977265" y="3112069"/>
            <a:ext cx="290815" cy="369740"/>
            <a:chOff x="-37370925" y="3579105"/>
            <a:chExt cx="248900" cy="316450"/>
          </a:xfrm>
        </p:grpSpPr>
        <p:sp>
          <p:nvSpPr>
            <p:cNvPr id="5696" name="Google Shape;5696;p4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4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49"/>
          <p:cNvGrpSpPr/>
          <p:nvPr/>
        </p:nvGrpSpPr>
        <p:grpSpPr>
          <a:xfrm>
            <a:off x="1670640" y="2190140"/>
            <a:ext cx="371814" cy="369974"/>
            <a:chOff x="-42259725" y="3951100"/>
            <a:chExt cx="318225" cy="316650"/>
          </a:xfrm>
        </p:grpSpPr>
        <p:sp>
          <p:nvSpPr>
            <p:cNvPr id="5701" name="Google Shape;5701;p4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49"/>
          <p:cNvGrpSpPr/>
          <p:nvPr/>
        </p:nvGrpSpPr>
        <p:grpSpPr>
          <a:xfrm>
            <a:off x="3869002" y="1369161"/>
            <a:ext cx="370879" cy="337755"/>
            <a:chOff x="-40378075" y="3267450"/>
            <a:chExt cx="317425" cy="289075"/>
          </a:xfrm>
        </p:grpSpPr>
        <p:sp>
          <p:nvSpPr>
            <p:cNvPr id="5704" name="Google Shape;5704;p4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49"/>
          <p:cNvGrpSpPr/>
          <p:nvPr/>
        </p:nvGrpSpPr>
        <p:grpSpPr>
          <a:xfrm>
            <a:off x="3872668" y="1770429"/>
            <a:ext cx="363548" cy="369974"/>
            <a:chOff x="-40372575" y="3604550"/>
            <a:chExt cx="311150" cy="316650"/>
          </a:xfrm>
        </p:grpSpPr>
        <p:sp>
          <p:nvSpPr>
            <p:cNvPr id="5709" name="Google Shape;5709;p4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2" name="Google Shape;5712;p4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49"/>
          <p:cNvGrpSpPr/>
          <p:nvPr/>
        </p:nvGrpSpPr>
        <p:grpSpPr>
          <a:xfrm>
            <a:off x="2596617" y="2663092"/>
            <a:ext cx="399038" cy="372165"/>
            <a:chOff x="-38542250" y="3220175"/>
            <a:chExt cx="341525" cy="318525"/>
          </a:xfrm>
        </p:grpSpPr>
        <p:sp>
          <p:nvSpPr>
            <p:cNvPr id="5714" name="Google Shape;5714;p4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49"/>
          <p:cNvGrpSpPr/>
          <p:nvPr/>
        </p:nvGrpSpPr>
        <p:grpSpPr>
          <a:xfrm>
            <a:off x="2618549" y="3122462"/>
            <a:ext cx="369974" cy="369068"/>
            <a:chOff x="-38537400" y="3588000"/>
            <a:chExt cx="316650" cy="315875"/>
          </a:xfrm>
        </p:grpSpPr>
        <p:sp>
          <p:nvSpPr>
            <p:cNvPr id="5718" name="Google Shape;5718;p4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49"/>
          <p:cNvGrpSpPr/>
          <p:nvPr/>
        </p:nvGrpSpPr>
        <p:grpSpPr>
          <a:xfrm>
            <a:off x="2617629" y="3579991"/>
            <a:ext cx="371814" cy="369974"/>
            <a:chOff x="-38538975" y="3954250"/>
            <a:chExt cx="318225" cy="316650"/>
          </a:xfrm>
        </p:grpSpPr>
        <p:sp>
          <p:nvSpPr>
            <p:cNvPr id="5723" name="Google Shape;5723;p4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9"/>
          <p:cNvGrpSpPr/>
          <p:nvPr/>
        </p:nvGrpSpPr>
        <p:grpSpPr>
          <a:xfrm>
            <a:off x="3934941" y="3574918"/>
            <a:ext cx="375465" cy="371814"/>
            <a:chOff x="-37385100" y="3949908"/>
            <a:chExt cx="321350" cy="318225"/>
          </a:xfrm>
        </p:grpSpPr>
        <p:sp>
          <p:nvSpPr>
            <p:cNvPr id="5726" name="Google Shape;5726;p4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49"/>
          <p:cNvGrpSpPr/>
          <p:nvPr/>
        </p:nvGrpSpPr>
        <p:grpSpPr>
          <a:xfrm>
            <a:off x="2110600" y="1310478"/>
            <a:ext cx="370909" cy="370675"/>
            <a:chOff x="-41895050" y="3217225"/>
            <a:chExt cx="317450" cy="317250"/>
          </a:xfrm>
        </p:grpSpPr>
        <p:sp>
          <p:nvSpPr>
            <p:cNvPr id="5729" name="Google Shape;5729;p4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49"/>
          <p:cNvGrpSpPr/>
          <p:nvPr/>
        </p:nvGrpSpPr>
        <p:grpSpPr>
          <a:xfrm>
            <a:off x="2110148" y="1747412"/>
            <a:ext cx="371814" cy="369974"/>
            <a:chOff x="-41893475" y="3584850"/>
            <a:chExt cx="318225" cy="316650"/>
          </a:xfrm>
        </p:grpSpPr>
        <p:sp>
          <p:nvSpPr>
            <p:cNvPr id="5735" name="Google Shape;5735;p4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4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49"/>
          <p:cNvGrpSpPr/>
          <p:nvPr/>
        </p:nvGrpSpPr>
        <p:grpSpPr>
          <a:xfrm>
            <a:off x="880176" y="3142704"/>
            <a:ext cx="337522" cy="370909"/>
            <a:chOff x="-39998250" y="3605325"/>
            <a:chExt cx="288875" cy="317450"/>
          </a:xfrm>
        </p:grpSpPr>
        <p:sp>
          <p:nvSpPr>
            <p:cNvPr id="5742" name="Google Shape;5742;p4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49"/>
          <p:cNvGrpSpPr/>
          <p:nvPr/>
        </p:nvGrpSpPr>
        <p:grpSpPr>
          <a:xfrm>
            <a:off x="863950" y="3601168"/>
            <a:ext cx="369974" cy="369945"/>
            <a:chOff x="-40011050" y="3972375"/>
            <a:chExt cx="316650" cy="316625"/>
          </a:xfrm>
        </p:grpSpPr>
        <p:sp>
          <p:nvSpPr>
            <p:cNvPr id="5745" name="Google Shape;5745;p4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49"/>
          <p:cNvGrpSpPr/>
          <p:nvPr/>
        </p:nvGrpSpPr>
        <p:grpSpPr>
          <a:xfrm>
            <a:off x="3095881" y="2665867"/>
            <a:ext cx="266921" cy="369039"/>
            <a:chOff x="-38129425" y="3222550"/>
            <a:chExt cx="228450" cy="315850"/>
          </a:xfrm>
        </p:grpSpPr>
        <p:sp>
          <p:nvSpPr>
            <p:cNvPr id="5748" name="Google Shape;5748;p4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49"/>
          <p:cNvGrpSpPr/>
          <p:nvPr/>
        </p:nvGrpSpPr>
        <p:grpSpPr>
          <a:xfrm>
            <a:off x="3050850" y="3122462"/>
            <a:ext cx="371785" cy="369974"/>
            <a:chOff x="-38172725" y="3588000"/>
            <a:chExt cx="318200" cy="316650"/>
          </a:xfrm>
        </p:grpSpPr>
        <p:sp>
          <p:nvSpPr>
            <p:cNvPr id="5751" name="Google Shape;5751;p4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49"/>
          <p:cNvGrpSpPr/>
          <p:nvPr/>
        </p:nvGrpSpPr>
        <p:grpSpPr>
          <a:xfrm>
            <a:off x="3126752" y="3580897"/>
            <a:ext cx="219981" cy="369974"/>
            <a:chOff x="-38109725" y="3955025"/>
            <a:chExt cx="188275" cy="316650"/>
          </a:xfrm>
        </p:grpSpPr>
        <p:sp>
          <p:nvSpPr>
            <p:cNvPr id="5760" name="Google Shape;5760;p4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4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49"/>
          <p:cNvGrpSpPr/>
          <p:nvPr/>
        </p:nvGrpSpPr>
        <p:grpSpPr>
          <a:xfrm>
            <a:off x="2542151" y="1312318"/>
            <a:ext cx="373654" cy="369068"/>
            <a:chOff x="-41530375" y="3218800"/>
            <a:chExt cx="319800" cy="315875"/>
          </a:xfrm>
        </p:grpSpPr>
        <p:sp>
          <p:nvSpPr>
            <p:cNvPr id="5764" name="Google Shape;5764;p4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9"/>
          <p:cNvGrpSpPr/>
          <p:nvPr/>
        </p:nvGrpSpPr>
        <p:grpSpPr>
          <a:xfrm>
            <a:off x="2544444" y="1827476"/>
            <a:ext cx="369068" cy="289004"/>
            <a:chOff x="-41526450" y="3653375"/>
            <a:chExt cx="315875" cy="247350"/>
          </a:xfrm>
        </p:grpSpPr>
        <p:sp>
          <p:nvSpPr>
            <p:cNvPr id="5767" name="Google Shape;5767;p4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49"/>
          <p:cNvGrpSpPr/>
          <p:nvPr/>
        </p:nvGrpSpPr>
        <p:grpSpPr>
          <a:xfrm>
            <a:off x="2545831" y="2190140"/>
            <a:ext cx="366293" cy="369974"/>
            <a:chOff x="-41526450" y="3951100"/>
            <a:chExt cx="313500" cy="316650"/>
          </a:xfrm>
        </p:grpSpPr>
        <p:sp>
          <p:nvSpPr>
            <p:cNvPr id="5770" name="Google Shape;5770;p4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49"/>
          <p:cNvGrpSpPr/>
          <p:nvPr/>
        </p:nvGrpSpPr>
        <p:grpSpPr>
          <a:xfrm>
            <a:off x="1311086" y="2684269"/>
            <a:ext cx="339595" cy="371814"/>
            <a:chOff x="-39625900" y="3238300"/>
            <a:chExt cx="290650" cy="318225"/>
          </a:xfrm>
        </p:grpSpPr>
        <p:sp>
          <p:nvSpPr>
            <p:cNvPr id="5774" name="Google Shape;5774;p4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6" name="Google Shape;5776;p4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49"/>
          <p:cNvGrpSpPr/>
          <p:nvPr/>
        </p:nvGrpSpPr>
        <p:grpSpPr>
          <a:xfrm>
            <a:off x="1305137" y="3600730"/>
            <a:ext cx="366293" cy="370441"/>
            <a:chOff x="-39647175" y="3972000"/>
            <a:chExt cx="313500" cy="317050"/>
          </a:xfrm>
        </p:grpSpPr>
        <p:sp>
          <p:nvSpPr>
            <p:cNvPr id="5778" name="Google Shape;5778;p4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49"/>
          <p:cNvGrpSpPr/>
          <p:nvPr/>
        </p:nvGrpSpPr>
        <p:grpSpPr>
          <a:xfrm>
            <a:off x="3474265" y="2664728"/>
            <a:ext cx="375495" cy="370879"/>
            <a:chOff x="-37808850" y="3221575"/>
            <a:chExt cx="321375" cy="317425"/>
          </a:xfrm>
        </p:grpSpPr>
        <p:sp>
          <p:nvSpPr>
            <p:cNvPr id="5782" name="Google Shape;5782;p4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49"/>
          <p:cNvGrpSpPr/>
          <p:nvPr/>
        </p:nvGrpSpPr>
        <p:grpSpPr>
          <a:xfrm>
            <a:off x="3483038" y="3186759"/>
            <a:ext cx="372749" cy="241158"/>
            <a:chOff x="-37806500" y="3643030"/>
            <a:chExt cx="319025" cy="206400"/>
          </a:xfrm>
        </p:grpSpPr>
        <p:sp>
          <p:nvSpPr>
            <p:cNvPr id="5785" name="Google Shape;5785;p4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49"/>
          <p:cNvGrpSpPr/>
          <p:nvPr/>
        </p:nvGrpSpPr>
        <p:grpSpPr>
          <a:xfrm>
            <a:off x="3485346" y="3579056"/>
            <a:ext cx="368134" cy="371814"/>
            <a:chOff x="-37804925" y="3953450"/>
            <a:chExt cx="315075" cy="318225"/>
          </a:xfrm>
        </p:grpSpPr>
        <p:sp>
          <p:nvSpPr>
            <p:cNvPr id="5788" name="Google Shape;5788;p4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1" name="Google Shape;5791;p4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2" name="Google Shape;5792;p49"/>
          <p:cNvGrpSpPr/>
          <p:nvPr/>
        </p:nvGrpSpPr>
        <p:grpSpPr>
          <a:xfrm>
            <a:off x="4840364" y="1328538"/>
            <a:ext cx="355663" cy="308725"/>
            <a:chOff x="-28462125" y="3199700"/>
            <a:chExt cx="298550" cy="259150"/>
          </a:xfrm>
        </p:grpSpPr>
        <p:sp>
          <p:nvSpPr>
            <p:cNvPr id="5793" name="Google Shape;5793;p4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9"/>
          <p:cNvGrpSpPr/>
          <p:nvPr/>
        </p:nvGrpSpPr>
        <p:grpSpPr>
          <a:xfrm>
            <a:off x="4841317" y="1763228"/>
            <a:ext cx="353757" cy="352833"/>
            <a:chOff x="-28461325" y="3545475"/>
            <a:chExt cx="296950" cy="296175"/>
          </a:xfrm>
        </p:grpSpPr>
        <p:sp>
          <p:nvSpPr>
            <p:cNvPr id="5797" name="Google Shape;5797;p4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49"/>
          <p:cNvGrpSpPr/>
          <p:nvPr/>
        </p:nvGrpSpPr>
        <p:grpSpPr>
          <a:xfrm>
            <a:off x="4837550" y="2213272"/>
            <a:ext cx="361292" cy="352803"/>
            <a:chOff x="-28463700" y="3914875"/>
            <a:chExt cx="303275" cy="296150"/>
          </a:xfrm>
        </p:grpSpPr>
        <p:sp>
          <p:nvSpPr>
            <p:cNvPr id="5804" name="Google Shape;5804;p4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9"/>
          <p:cNvGrpSpPr/>
          <p:nvPr/>
        </p:nvGrpSpPr>
        <p:grpSpPr>
          <a:xfrm>
            <a:off x="7072335" y="1369355"/>
            <a:ext cx="351880" cy="227092"/>
            <a:chOff x="-26573400" y="3224125"/>
            <a:chExt cx="295375" cy="190625"/>
          </a:xfrm>
        </p:grpSpPr>
        <p:sp>
          <p:nvSpPr>
            <p:cNvPr id="5807" name="Google Shape;5807;p4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49"/>
          <p:cNvGrpSpPr/>
          <p:nvPr/>
        </p:nvGrpSpPr>
        <p:grpSpPr>
          <a:xfrm>
            <a:off x="7072335" y="1763690"/>
            <a:ext cx="351880" cy="351910"/>
            <a:chOff x="-26573400" y="3546250"/>
            <a:chExt cx="295375" cy="295400"/>
          </a:xfrm>
        </p:grpSpPr>
        <p:sp>
          <p:nvSpPr>
            <p:cNvPr id="5810" name="Google Shape;5810;p4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49"/>
          <p:cNvGrpSpPr/>
          <p:nvPr/>
        </p:nvGrpSpPr>
        <p:grpSpPr>
          <a:xfrm>
            <a:off x="7060615" y="2213599"/>
            <a:ext cx="375319" cy="352148"/>
            <a:chOff x="-26583625" y="3917025"/>
            <a:chExt cx="315050" cy="295600"/>
          </a:xfrm>
        </p:grpSpPr>
        <p:sp>
          <p:nvSpPr>
            <p:cNvPr id="5816" name="Google Shape;5816;p4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4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49"/>
          <p:cNvGrpSpPr/>
          <p:nvPr/>
        </p:nvGrpSpPr>
        <p:grpSpPr>
          <a:xfrm>
            <a:off x="5759130" y="3172629"/>
            <a:ext cx="289039" cy="352833"/>
            <a:chOff x="-24694925" y="3518700"/>
            <a:chExt cx="242625" cy="296175"/>
          </a:xfrm>
        </p:grpSpPr>
        <p:sp>
          <p:nvSpPr>
            <p:cNvPr id="5822" name="Google Shape;5822;p4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9"/>
          <p:cNvGrpSpPr/>
          <p:nvPr/>
        </p:nvGrpSpPr>
        <p:grpSpPr>
          <a:xfrm>
            <a:off x="5758668" y="3622657"/>
            <a:ext cx="289962" cy="352833"/>
            <a:chOff x="-24709100" y="3888875"/>
            <a:chExt cx="243400" cy="296175"/>
          </a:xfrm>
        </p:grpSpPr>
        <p:sp>
          <p:nvSpPr>
            <p:cNvPr id="5827" name="Google Shape;5827;p4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49"/>
          <p:cNvGrpSpPr/>
          <p:nvPr/>
        </p:nvGrpSpPr>
        <p:grpSpPr>
          <a:xfrm>
            <a:off x="7958668" y="2695320"/>
            <a:ext cx="356556" cy="349557"/>
            <a:chOff x="-22863675" y="3131775"/>
            <a:chExt cx="299300" cy="293425"/>
          </a:xfrm>
        </p:grpSpPr>
        <p:sp>
          <p:nvSpPr>
            <p:cNvPr id="5831" name="Google Shape;5831;p4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49"/>
          <p:cNvGrpSpPr/>
          <p:nvPr/>
        </p:nvGrpSpPr>
        <p:grpSpPr>
          <a:xfrm>
            <a:off x="5301532" y="1306499"/>
            <a:ext cx="310602" cy="352803"/>
            <a:chOff x="-28069875" y="3175300"/>
            <a:chExt cx="260725" cy="296150"/>
          </a:xfrm>
        </p:grpSpPr>
        <p:sp>
          <p:nvSpPr>
            <p:cNvPr id="5835" name="Google Shape;5835;p4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4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49"/>
          <p:cNvGrpSpPr/>
          <p:nvPr/>
        </p:nvGrpSpPr>
        <p:grpSpPr>
          <a:xfrm>
            <a:off x="5342810" y="2213733"/>
            <a:ext cx="228045" cy="351880"/>
            <a:chOff x="-28032075" y="3916450"/>
            <a:chExt cx="191425" cy="295375"/>
          </a:xfrm>
        </p:grpSpPr>
        <p:sp>
          <p:nvSpPr>
            <p:cNvPr id="5846" name="Google Shape;5846;p4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49"/>
          <p:cNvGrpSpPr/>
          <p:nvPr/>
        </p:nvGrpSpPr>
        <p:grpSpPr>
          <a:xfrm>
            <a:off x="7508157" y="1306484"/>
            <a:ext cx="352833" cy="352833"/>
            <a:chOff x="-26201650" y="3176075"/>
            <a:chExt cx="296175" cy="296175"/>
          </a:xfrm>
        </p:grpSpPr>
        <p:sp>
          <p:nvSpPr>
            <p:cNvPr id="5850" name="Google Shape;5850;p4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49"/>
          <p:cNvGrpSpPr/>
          <p:nvPr/>
        </p:nvGrpSpPr>
        <p:grpSpPr>
          <a:xfrm>
            <a:off x="7507680" y="1763705"/>
            <a:ext cx="353786" cy="351880"/>
            <a:chOff x="-26204800" y="3547050"/>
            <a:chExt cx="296975" cy="295375"/>
          </a:xfrm>
        </p:grpSpPr>
        <p:sp>
          <p:nvSpPr>
            <p:cNvPr id="5853" name="Google Shape;5853;p4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4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49"/>
          <p:cNvGrpSpPr/>
          <p:nvPr/>
        </p:nvGrpSpPr>
        <p:grpSpPr>
          <a:xfrm>
            <a:off x="6178935" y="2693683"/>
            <a:ext cx="345328" cy="352833"/>
            <a:chOff x="-24353875" y="3147725"/>
            <a:chExt cx="289875" cy="296175"/>
          </a:xfrm>
        </p:grpSpPr>
        <p:sp>
          <p:nvSpPr>
            <p:cNvPr id="5857" name="Google Shape;5857;p4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49"/>
          <p:cNvGrpSpPr/>
          <p:nvPr/>
        </p:nvGrpSpPr>
        <p:grpSpPr>
          <a:xfrm>
            <a:off x="6186917" y="3173090"/>
            <a:ext cx="329365" cy="351910"/>
            <a:chOff x="-24344425" y="3519475"/>
            <a:chExt cx="276475" cy="295400"/>
          </a:xfrm>
        </p:grpSpPr>
        <p:sp>
          <p:nvSpPr>
            <p:cNvPr id="5860" name="Google Shape;5860;p4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49"/>
          <p:cNvGrpSpPr/>
          <p:nvPr/>
        </p:nvGrpSpPr>
        <p:grpSpPr>
          <a:xfrm>
            <a:off x="6176597" y="3625010"/>
            <a:ext cx="350004" cy="348128"/>
            <a:chOff x="-24353075" y="3891250"/>
            <a:chExt cx="293800" cy="292225"/>
          </a:xfrm>
        </p:grpSpPr>
        <p:sp>
          <p:nvSpPr>
            <p:cNvPr id="5863" name="Google Shape;5863;p4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49"/>
          <p:cNvGrpSpPr/>
          <p:nvPr/>
        </p:nvGrpSpPr>
        <p:grpSpPr>
          <a:xfrm>
            <a:off x="7960068" y="3173313"/>
            <a:ext cx="353757" cy="351463"/>
            <a:chOff x="-22845575" y="3504075"/>
            <a:chExt cx="296950" cy="295025"/>
          </a:xfrm>
        </p:grpSpPr>
        <p:sp>
          <p:nvSpPr>
            <p:cNvPr id="5866" name="Google Shape;5866;p4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49"/>
          <p:cNvGrpSpPr/>
          <p:nvPr/>
        </p:nvGrpSpPr>
        <p:grpSpPr>
          <a:xfrm>
            <a:off x="5753249" y="1306961"/>
            <a:ext cx="299344" cy="351880"/>
            <a:chOff x="-27691025" y="3175300"/>
            <a:chExt cx="251275" cy="295375"/>
          </a:xfrm>
        </p:grpSpPr>
        <p:sp>
          <p:nvSpPr>
            <p:cNvPr id="5869" name="Google Shape;5869;p4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49"/>
          <p:cNvGrpSpPr/>
          <p:nvPr/>
        </p:nvGrpSpPr>
        <p:grpSpPr>
          <a:xfrm>
            <a:off x="5725566" y="1825637"/>
            <a:ext cx="354710" cy="228015"/>
            <a:chOff x="-27721750" y="3598250"/>
            <a:chExt cx="297750" cy="191400"/>
          </a:xfrm>
        </p:grpSpPr>
        <p:sp>
          <p:nvSpPr>
            <p:cNvPr id="5874" name="Google Shape;5874;p4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49"/>
          <p:cNvGrpSpPr/>
          <p:nvPr/>
        </p:nvGrpSpPr>
        <p:grpSpPr>
          <a:xfrm>
            <a:off x="5726966" y="2219183"/>
            <a:ext cx="351910" cy="340980"/>
            <a:chOff x="-27719400" y="3925600"/>
            <a:chExt cx="295400" cy="286225"/>
          </a:xfrm>
        </p:grpSpPr>
        <p:sp>
          <p:nvSpPr>
            <p:cNvPr id="5877" name="Google Shape;5877;p4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9"/>
          <p:cNvGrpSpPr/>
          <p:nvPr/>
        </p:nvGrpSpPr>
        <p:grpSpPr>
          <a:xfrm>
            <a:off x="7948238" y="1306023"/>
            <a:ext cx="353757" cy="353757"/>
            <a:chOff x="-25834600" y="3176875"/>
            <a:chExt cx="296950" cy="296950"/>
          </a:xfrm>
        </p:grpSpPr>
        <p:sp>
          <p:nvSpPr>
            <p:cNvPr id="5880" name="Google Shape;5880;p4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49"/>
          <p:cNvGrpSpPr/>
          <p:nvPr/>
        </p:nvGrpSpPr>
        <p:grpSpPr>
          <a:xfrm>
            <a:off x="7948238" y="1774024"/>
            <a:ext cx="353757" cy="331241"/>
            <a:chOff x="-25834600" y="3564375"/>
            <a:chExt cx="296950" cy="278050"/>
          </a:xfrm>
        </p:grpSpPr>
        <p:sp>
          <p:nvSpPr>
            <p:cNvPr id="5886" name="Google Shape;5886;p4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49"/>
          <p:cNvGrpSpPr/>
          <p:nvPr/>
        </p:nvGrpSpPr>
        <p:grpSpPr>
          <a:xfrm>
            <a:off x="7946362" y="2213376"/>
            <a:ext cx="357509" cy="352595"/>
            <a:chOff x="-25834600" y="3915850"/>
            <a:chExt cx="300100" cy="295975"/>
          </a:xfrm>
        </p:grpSpPr>
        <p:sp>
          <p:nvSpPr>
            <p:cNvPr id="5895" name="Google Shape;5895;p4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49"/>
          <p:cNvGrpSpPr/>
          <p:nvPr/>
        </p:nvGrpSpPr>
        <p:grpSpPr>
          <a:xfrm>
            <a:off x="6681790" y="2694606"/>
            <a:ext cx="228968" cy="350987"/>
            <a:chOff x="-23930925" y="3149300"/>
            <a:chExt cx="192200" cy="294625"/>
          </a:xfrm>
        </p:grpSpPr>
        <p:sp>
          <p:nvSpPr>
            <p:cNvPr id="5899" name="Google Shape;5899;p4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49"/>
          <p:cNvGrpSpPr/>
          <p:nvPr/>
        </p:nvGrpSpPr>
        <p:grpSpPr>
          <a:xfrm>
            <a:off x="6638620" y="3173090"/>
            <a:ext cx="315307" cy="351910"/>
            <a:chOff x="-23962425" y="3519475"/>
            <a:chExt cx="264675" cy="295400"/>
          </a:xfrm>
        </p:grpSpPr>
        <p:sp>
          <p:nvSpPr>
            <p:cNvPr id="5904" name="Google Shape;5904;p4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4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49"/>
          <p:cNvGrpSpPr/>
          <p:nvPr/>
        </p:nvGrpSpPr>
        <p:grpSpPr>
          <a:xfrm>
            <a:off x="8017295" y="3623134"/>
            <a:ext cx="239302" cy="351880"/>
            <a:chOff x="-22788075" y="3904625"/>
            <a:chExt cx="200875" cy="295375"/>
          </a:xfrm>
        </p:grpSpPr>
        <p:sp>
          <p:nvSpPr>
            <p:cNvPr id="5908" name="Google Shape;5908;p4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9"/>
          <p:cNvGrpSpPr/>
          <p:nvPr/>
        </p:nvGrpSpPr>
        <p:grpSpPr>
          <a:xfrm>
            <a:off x="6172593" y="1306499"/>
            <a:ext cx="354710" cy="352803"/>
            <a:chOff x="-27351575" y="3175300"/>
            <a:chExt cx="297750" cy="296150"/>
          </a:xfrm>
        </p:grpSpPr>
        <p:sp>
          <p:nvSpPr>
            <p:cNvPr id="5913" name="Google Shape;5913;p4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9"/>
          <p:cNvGrpSpPr/>
          <p:nvPr/>
        </p:nvGrpSpPr>
        <p:grpSpPr>
          <a:xfrm>
            <a:off x="6215302" y="1763109"/>
            <a:ext cx="269293" cy="353072"/>
            <a:chOff x="-27313750" y="3545275"/>
            <a:chExt cx="226050" cy="296375"/>
          </a:xfrm>
        </p:grpSpPr>
        <p:sp>
          <p:nvSpPr>
            <p:cNvPr id="5918" name="Google Shape;5918;p4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49"/>
          <p:cNvGrpSpPr/>
          <p:nvPr/>
        </p:nvGrpSpPr>
        <p:grpSpPr>
          <a:xfrm>
            <a:off x="6172593" y="2211380"/>
            <a:ext cx="354710" cy="356586"/>
            <a:chOff x="-27351575" y="3915650"/>
            <a:chExt cx="297750" cy="299325"/>
          </a:xfrm>
        </p:grpSpPr>
        <p:sp>
          <p:nvSpPr>
            <p:cNvPr id="5922" name="Google Shape;5922;p4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49"/>
          <p:cNvGrpSpPr/>
          <p:nvPr/>
        </p:nvGrpSpPr>
        <p:grpSpPr>
          <a:xfrm>
            <a:off x="4860084" y="2693579"/>
            <a:ext cx="319060" cy="353042"/>
            <a:chOff x="-25445525" y="3175900"/>
            <a:chExt cx="267825" cy="296350"/>
          </a:xfrm>
        </p:grpSpPr>
        <p:sp>
          <p:nvSpPr>
            <p:cNvPr id="5925" name="Google Shape;5925;p4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49"/>
          <p:cNvGrpSpPr/>
          <p:nvPr/>
        </p:nvGrpSpPr>
        <p:grpSpPr>
          <a:xfrm>
            <a:off x="4841797" y="3183902"/>
            <a:ext cx="355633" cy="330288"/>
            <a:chOff x="-25465200" y="3565175"/>
            <a:chExt cx="298525" cy="277250"/>
          </a:xfrm>
        </p:grpSpPr>
        <p:sp>
          <p:nvSpPr>
            <p:cNvPr id="5929" name="Google Shape;5929;p4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49"/>
          <p:cNvGrpSpPr/>
          <p:nvPr/>
        </p:nvGrpSpPr>
        <p:grpSpPr>
          <a:xfrm>
            <a:off x="4841336" y="3623432"/>
            <a:ext cx="356556" cy="351285"/>
            <a:chOff x="-25465200" y="3916150"/>
            <a:chExt cx="299300" cy="294875"/>
          </a:xfrm>
        </p:grpSpPr>
        <p:sp>
          <p:nvSpPr>
            <p:cNvPr id="5932" name="Google Shape;5932;p4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49"/>
          <p:cNvGrpSpPr/>
          <p:nvPr/>
        </p:nvGrpSpPr>
        <p:grpSpPr>
          <a:xfrm>
            <a:off x="7068775" y="2693698"/>
            <a:ext cx="351880" cy="352803"/>
            <a:chOff x="-23615075" y="3148525"/>
            <a:chExt cx="295375" cy="296150"/>
          </a:xfrm>
        </p:grpSpPr>
        <p:sp>
          <p:nvSpPr>
            <p:cNvPr id="5935" name="Google Shape;5935;p4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9" name="Google Shape;5939;p4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49"/>
          <p:cNvGrpSpPr/>
          <p:nvPr/>
        </p:nvGrpSpPr>
        <p:grpSpPr>
          <a:xfrm>
            <a:off x="7068299" y="3632977"/>
            <a:ext cx="352833" cy="332194"/>
            <a:chOff x="-23615075" y="3906200"/>
            <a:chExt cx="296175" cy="278850"/>
          </a:xfrm>
        </p:grpSpPr>
        <p:sp>
          <p:nvSpPr>
            <p:cNvPr id="5941" name="Google Shape;5941;p4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4" name="Google Shape;5944;p4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49"/>
          <p:cNvGrpSpPr/>
          <p:nvPr/>
        </p:nvGrpSpPr>
        <p:grpSpPr>
          <a:xfrm>
            <a:off x="6617268" y="1306618"/>
            <a:ext cx="353757" cy="352565"/>
            <a:chOff x="-26980600" y="3175500"/>
            <a:chExt cx="296950" cy="295950"/>
          </a:xfrm>
        </p:grpSpPr>
        <p:sp>
          <p:nvSpPr>
            <p:cNvPr id="5946" name="Google Shape;5946;p4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4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49"/>
          <p:cNvGrpSpPr/>
          <p:nvPr/>
        </p:nvGrpSpPr>
        <p:grpSpPr>
          <a:xfrm>
            <a:off x="6617744" y="2245154"/>
            <a:ext cx="352803" cy="289039"/>
            <a:chOff x="-26981375" y="3951875"/>
            <a:chExt cx="296150" cy="242625"/>
          </a:xfrm>
        </p:grpSpPr>
        <p:sp>
          <p:nvSpPr>
            <p:cNvPr id="5951" name="Google Shape;5951;p4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49"/>
          <p:cNvGrpSpPr/>
          <p:nvPr/>
        </p:nvGrpSpPr>
        <p:grpSpPr>
          <a:xfrm>
            <a:off x="5282787" y="2692745"/>
            <a:ext cx="351910" cy="354710"/>
            <a:chOff x="-25094250" y="3176075"/>
            <a:chExt cx="295400" cy="297750"/>
          </a:xfrm>
        </p:grpSpPr>
        <p:sp>
          <p:nvSpPr>
            <p:cNvPr id="5955" name="Google Shape;5955;p4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49"/>
          <p:cNvGrpSpPr/>
          <p:nvPr/>
        </p:nvGrpSpPr>
        <p:grpSpPr>
          <a:xfrm>
            <a:off x="5282787" y="3173106"/>
            <a:ext cx="351910" cy="351880"/>
            <a:chOff x="-25094250" y="3547050"/>
            <a:chExt cx="295400" cy="295375"/>
          </a:xfrm>
        </p:grpSpPr>
        <p:sp>
          <p:nvSpPr>
            <p:cNvPr id="5959" name="Google Shape;5959;p4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4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49"/>
          <p:cNvGrpSpPr/>
          <p:nvPr/>
        </p:nvGrpSpPr>
        <p:grpSpPr>
          <a:xfrm>
            <a:off x="7514864" y="2693698"/>
            <a:ext cx="352803" cy="352803"/>
            <a:chOff x="-23245675" y="3148525"/>
            <a:chExt cx="296150" cy="296150"/>
          </a:xfrm>
        </p:grpSpPr>
        <p:sp>
          <p:nvSpPr>
            <p:cNvPr id="5966" name="Google Shape;5966;p4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4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49"/>
          <p:cNvGrpSpPr/>
          <p:nvPr/>
        </p:nvGrpSpPr>
        <p:grpSpPr>
          <a:xfrm>
            <a:off x="7515325" y="3622672"/>
            <a:ext cx="351880" cy="352803"/>
            <a:chOff x="-23244900" y="3888100"/>
            <a:chExt cx="295375" cy="296150"/>
          </a:xfrm>
        </p:grpSpPr>
        <p:sp>
          <p:nvSpPr>
            <p:cNvPr id="5971" name="Google Shape;5971;p4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4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984" name="Google Shape;5984;p4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8"/>
        <p:cNvGrpSpPr/>
        <p:nvPr/>
      </p:nvGrpSpPr>
      <p:grpSpPr>
        <a:xfrm>
          <a:off x="0" y="0"/>
          <a:ext cx="0" cy="0"/>
          <a:chOff x="0" y="0"/>
          <a:chExt cx="0" cy="0"/>
        </a:xfrm>
      </p:grpSpPr>
      <p:sp>
        <p:nvSpPr>
          <p:cNvPr id="5989" name="Google Shape;5989;p5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50"/>
          <p:cNvGrpSpPr/>
          <p:nvPr/>
        </p:nvGrpSpPr>
        <p:grpSpPr>
          <a:xfrm>
            <a:off x="832654" y="1819647"/>
            <a:ext cx="367261" cy="367261"/>
            <a:chOff x="-65145700" y="3727425"/>
            <a:chExt cx="317425" cy="317425"/>
          </a:xfrm>
        </p:grpSpPr>
        <p:sp>
          <p:nvSpPr>
            <p:cNvPr id="5991" name="Google Shape;5991;p5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50"/>
          <p:cNvGrpSpPr/>
          <p:nvPr/>
        </p:nvGrpSpPr>
        <p:grpSpPr>
          <a:xfrm>
            <a:off x="835851" y="2248561"/>
            <a:ext cx="360868" cy="367261"/>
            <a:chOff x="-65144125" y="4094450"/>
            <a:chExt cx="311900" cy="317425"/>
          </a:xfrm>
        </p:grpSpPr>
        <p:sp>
          <p:nvSpPr>
            <p:cNvPr id="5994" name="Google Shape;5994;p5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5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50"/>
          <p:cNvGrpSpPr/>
          <p:nvPr/>
        </p:nvGrpSpPr>
        <p:grpSpPr>
          <a:xfrm>
            <a:off x="3039420" y="1819256"/>
            <a:ext cx="370645" cy="368042"/>
            <a:chOff x="-63250675" y="3744075"/>
            <a:chExt cx="320350" cy="318100"/>
          </a:xfrm>
        </p:grpSpPr>
        <p:sp>
          <p:nvSpPr>
            <p:cNvPr id="5999" name="Google Shape;5999;p5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50"/>
          <p:cNvGrpSpPr/>
          <p:nvPr/>
        </p:nvGrpSpPr>
        <p:grpSpPr>
          <a:xfrm>
            <a:off x="3041112" y="2248561"/>
            <a:ext cx="367261" cy="367261"/>
            <a:chOff x="-63250675" y="4110200"/>
            <a:chExt cx="317425" cy="317425"/>
          </a:xfrm>
        </p:grpSpPr>
        <p:sp>
          <p:nvSpPr>
            <p:cNvPr id="6003" name="Google Shape;6003;p5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50"/>
          <p:cNvGrpSpPr/>
          <p:nvPr/>
        </p:nvGrpSpPr>
        <p:grpSpPr>
          <a:xfrm>
            <a:off x="1720159" y="2745656"/>
            <a:ext cx="359075" cy="358844"/>
            <a:chOff x="-61351725" y="3372400"/>
            <a:chExt cx="310350" cy="310150"/>
          </a:xfrm>
        </p:grpSpPr>
        <p:sp>
          <p:nvSpPr>
            <p:cNvPr id="6013" name="Google Shape;6013;p5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50"/>
          <p:cNvGrpSpPr/>
          <p:nvPr/>
        </p:nvGrpSpPr>
        <p:grpSpPr>
          <a:xfrm>
            <a:off x="1716514" y="3208713"/>
            <a:ext cx="366364" cy="333534"/>
            <a:chOff x="-61354875" y="3751050"/>
            <a:chExt cx="316650" cy="288275"/>
          </a:xfrm>
        </p:grpSpPr>
        <p:sp>
          <p:nvSpPr>
            <p:cNvPr id="6017" name="Google Shape;6017;p5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50"/>
          <p:cNvGrpSpPr/>
          <p:nvPr/>
        </p:nvGrpSpPr>
        <p:grpSpPr>
          <a:xfrm>
            <a:off x="1716514" y="3650352"/>
            <a:ext cx="366364" cy="367290"/>
            <a:chOff x="-61354875" y="4101525"/>
            <a:chExt cx="316650" cy="317450"/>
          </a:xfrm>
        </p:grpSpPr>
        <p:sp>
          <p:nvSpPr>
            <p:cNvPr id="6021" name="Google Shape;6021;p5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50"/>
          <p:cNvGrpSpPr/>
          <p:nvPr/>
        </p:nvGrpSpPr>
        <p:grpSpPr>
          <a:xfrm>
            <a:off x="3932949" y="2742228"/>
            <a:ext cx="368157" cy="365699"/>
            <a:chOff x="-59470075" y="3308975"/>
            <a:chExt cx="318200" cy="316075"/>
          </a:xfrm>
        </p:grpSpPr>
        <p:sp>
          <p:nvSpPr>
            <p:cNvPr id="6024" name="Google Shape;6024;p5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50"/>
          <p:cNvGrpSpPr/>
          <p:nvPr/>
        </p:nvGrpSpPr>
        <p:grpSpPr>
          <a:xfrm>
            <a:off x="1278379" y="1377933"/>
            <a:ext cx="367261" cy="364686"/>
            <a:chOff x="-64781025" y="3361050"/>
            <a:chExt cx="317425" cy="315200"/>
          </a:xfrm>
        </p:grpSpPr>
        <p:sp>
          <p:nvSpPr>
            <p:cNvPr id="6034" name="Google Shape;6034;p5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5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50"/>
          <p:cNvGrpSpPr/>
          <p:nvPr/>
        </p:nvGrpSpPr>
        <p:grpSpPr>
          <a:xfrm>
            <a:off x="3482779" y="1819372"/>
            <a:ext cx="382765" cy="367810"/>
            <a:chOff x="-62890750" y="3747425"/>
            <a:chExt cx="330825" cy="317900"/>
          </a:xfrm>
        </p:grpSpPr>
        <p:sp>
          <p:nvSpPr>
            <p:cNvPr id="6042" name="Google Shape;6042;p5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50"/>
          <p:cNvGrpSpPr/>
          <p:nvPr/>
        </p:nvGrpSpPr>
        <p:grpSpPr>
          <a:xfrm>
            <a:off x="3490531" y="2249009"/>
            <a:ext cx="367261" cy="366364"/>
            <a:chOff x="-62884425" y="4111775"/>
            <a:chExt cx="317425" cy="316650"/>
          </a:xfrm>
        </p:grpSpPr>
        <p:sp>
          <p:nvSpPr>
            <p:cNvPr id="6057" name="Google Shape;6057;p5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50"/>
          <p:cNvGrpSpPr/>
          <p:nvPr/>
        </p:nvGrpSpPr>
        <p:grpSpPr>
          <a:xfrm>
            <a:off x="2163165" y="2745078"/>
            <a:ext cx="365438" cy="360001"/>
            <a:chOff x="-60991775" y="3376900"/>
            <a:chExt cx="315850" cy="311150"/>
          </a:xfrm>
        </p:grpSpPr>
        <p:sp>
          <p:nvSpPr>
            <p:cNvPr id="6060" name="Google Shape;6060;p5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50"/>
          <p:cNvGrpSpPr/>
          <p:nvPr/>
        </p:nvGrpSpPr>
        <p:grpSpPr>
          <a:xfrm>
            <a:off x="2162702" y="3195942"/>
            <a:ext cx="366364" cy="359075"/>
            <a:chOff x="-60988625" y="3740800"/>
            <a:chExt cx="316650" cy="310350"/>
          </a:xfrm>
        </p:grpSpPr>
        <p:sp>
          <p:nvSpPr>
            <p:cNvPr id="6064" name="Google Shape;6064;p5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50"/>
          <p:cNvGrpSpPr/>
          <p:nvPr/>
        </p:nvGrpSpPr>
        <p:grpSpPr>
          <a:xfrm>
            <a:off x="2162702" y="3651393"/>
            <a:ext cx="366364" cy="365207"/>
            <a:chOff x="-60987850" y="4100950"/>
            <a:chExt cx="316650" cy="315650"/>
          </a:xfrm>
        </p:grpSpPr>
        <p:sp>
          <p:nvSpPr>
            <p:cNvPr id="6068" name="Google Shape;6068;p5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50"/>
          <p:cNvGrpSpPr/>
          <p:nvPr/>
        </p:nvGrpSpPr>
        <p:grpSpPr>
          <a:xfrm>
            <a:off x="3932486" y="3196853"/>
            <a:ext cx="369083" cy="357253"/>
            <a:chOff x="-59447250" y="3706150"/>
            <a:chExt cx="319000" cy="308775"/>
          </a:xfrm>
        </p:grpSpPr>
        <p:sp>
          <p:nvSpPr>
            <p:cNvPr id="6074" name="Google Shape;6074;p5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50"/>
          <p:cNvGrpSpPr/>
          <p:nvPr/>
        </p:nvGrpSpPr>
        <p:grpSpPr>
          <a:xfrm>
            <a:off x="1721214" y="1378164"/>
            <a:ext cx="368186" cy="364224"/>
            <a:chOff x="-64406125" y="3362225"/>
            <a:chExt cx="318225" cy="314800"/>
          </a:xfrm>
        </p:grpSpPr>
        <p:sp>
          <p:nvSpPr>
            <p:cNvPr id="6079" name="Google Shape;6079;p5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5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50"/>
          <p:cNvGrpSpPr/>
          <p:nvPr/>
        </p:nvGrpSpPr>
        <p:grpSpPr>
          <a:xfrm>
            <a:off x="1721677" y="2249009"/>
            <a:ext cx="367261" cy="366364"/>
            <a:chOff x="-64410850" y="4094450"/>
            <a:chExt cx="317425" cy="316650"/>
          </a:xfrm>
        </p:grpSpPr>
        <p:sp>
          <p:nvSpPr>
            <p:cNvPr id="6083" name="Google Shape;6083;p5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5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50"/>
          <p:cNvGrpSpPr/>
          <p:nvPr/>
        </p:nvGrpSpPr>
        <p:grpSpPr>
          <a:xfrm>
            <a:off x="3943225" y="1819083"/>
            <a:ext cx="365467" cy="368389"/>
            <a:chOff x="-62516625" y="3743175"/>
            <a:chExt cx="315875" cy="318400"/>
          </a:xfrm>
        </p:grpSpPr>
        <p:sp>
          <p:nvSpPr>
            <p:cNvPr id="6088" name="Google Shape;6088;p5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50"/>
          <p:cNvGrpSpPr/>
          <p:nvPr/>
        </p:nvGrpSpPr>
        <p:grpSpPr>
          <a:xfrm>
            <a:off x="3950065" y="2269054"/>
            <a:ext cx="351786" cy="326274"/>
            <a:chOff x="-62511900" y="4129100"/>
            <a:chExt cx="304050" cy="282000"/>
          </a:xfrm>
        </p:grpSpPr>
        <p:sp>
          <p:nvSpPr>
            <p:cNvPr id="6091" name="Google Shape;6091;p5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50"/>
          <p:cNvGrpSpPr/>
          <p:nvPr/>
        </p:nvGrpSpPr>
        <p:grpSpPr>
          <a:xfrm>
            <a:off x="2628187" y="2741448"/>
            <a:ext cx="310770" cy="367261"/>
            <a:chOff x="-60597975" y="3367475"/>
            <a:chExt cx="268600" cy="317425"/>
          </a:xfrm>
        </p:grpSpPr>
        <p:sp>
          <p:nvSpPr>
            <p:cNvPr id="6097" name="Google Shape;6097;p5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2" name="Google Shape;6102;p5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50"/>
          <p:cNvGrpSpPr/>
          <p:nvPr/>
        </p:nvGrpSpPr>
        <p:grpSpPr>
          <a:xfrm>
            <a:off x="2600390" y="3702764"/>
            <a:ext cx="366364" cy="262465"/>
            <a:chOff x="-60621600" y="4145650"/>
            <a:chExt cx="316650" cy="226850"/>
          </a:xfrm>
        </p:grpSpPr>
        <p:sp>
          <p:nvSpPr>
            <p:cNvPr id="6104" name="Google Shape;6104;p5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0"/>
          <p:cNvGrpSpPr/>
          <p:nvPr/>
        </p:nvGrpSpPr>
        <p:grpSpPr>
          <a:xfrm>
            <a:off x="3937042" y="3651263"/>
            <a:ext cx="359972" cy="365467"/>
            <a:chOff x="-59400775" y="4084200"/>
            <a:chExt cx="311125" cy="315875"/>
          </a:xfrm>
        </p:grpSpPr>
        <p:sp>
          <p:nvSpPr>
            <p:cNvPr id="6108" name="Google Shape;6108;p5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50"/>
          <p:cNvGrpSpPr/>
          <p:nvPr/>
        </p:nvGrpSpPr>
        <p:grpSpPr>
          <a:xfrm>
            <a:off x="2161136" y="1377094"/>
            <a:ext cx="365438" cy="366364"/>
            <a:chOff x="-64044600" y="3360375"/>
            <a:chExt cx="315850" cy="316650"/>
          </a:xfrm>
        </p:grpSpPr>
        <p:sp>
          <p:nvSpPr>
            <p:cNvPr id="6115" name="Google Shape;6115;p5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50"/>
          <p:cNvGrpSpPr/>
          <p:nvPr/>
        </p:nvGrpSpPr>
        <p:grpSpPr>
          <a:xfrm>
            <a:off x="2187559" y="1819647"/>
            <a:ext cx="312592" cy="367261"/>
            <a:chOff x="-64022550" y="3727425"/>
            <a:chExt cx="270175" cy="317425"/>
          </a:xfrm>
        </p:grpSpPr>
        <p:sp>
          <p:nvSpPr>
            <p:cNvPr id="6119" name="Google Shape;6119;p5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50"/>
          <p:cNvGrpSpPr/>
          <p:nvPr/>
        </p:nvGrpSpPr>
        <p:grpSpPr>
          <a:xfrm>
            <a:off x="2211697" y="2248547"/>
            <a:ext cx="264317" cy="367290"/>
            <a:chOff x="-64001300" y="4093650"/>
            <a:chExt cx="228450" cy="317450"/>
          </a:xfrm>
        </p:grpSpPr>
        <p:sp>
          <p:nvSpPr>
            <p:cNvPr id="6123" name="Google Shape;6123;p5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50"/>
          <p:cNvGrpSpPr/>
          <p:nvPr/>
        </p:nvGrpSpPr>
        <p:grpSpPr>
          <a:xfrm>
            <a:off x="830701" y="2741838"/>
            <a:ext cx="359972" cy="366480"/>
            <a:chOff x="-62148800" y="3377700"/>
            <a:chExt cx="311125" cy="316750"/>
          </a:xfrm>
        </p:grpSpPr>
        <p:sp>
          <p:nvSpPr>
            <p:cNvPr id="6128" name="Google Shape;6128;p5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50"/>
          <p:cNvGrpSpPr/>
          <p:nvPr/>
        </p:nvGrpSpPr>
        <p:grpSpPr>
          <a:xfrm>
            <a:off x="826608" y="3191835"/>
            <a:ext cx="368157" cy="367290"/>
            <a:chOff x="-62154300" y="3743950"/>
            <a:chExt cx="318200" cy="317450"/>
          </a:xfrm>
        </p:grpSpPr>
        <p:sp>
          <p:nvSpPr>
            <p:cNvPr id="6131" name="Google Shape;6131;p5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50"/>
          <p:cNvGrpSpPr/>
          <p:nvPr/>
        </p:nvGrpSpPr>
        <p:grpSpPr>
          <a:xfrm>
            <a:off x="826594" y="3650815"/>
            <a:ext cx="368186" cy="366364"/>
            <a:chOff x="-62151950" y="4111775"/>
            <a:chExt cx="318225" cy="316650"/>
          </a:xfrm>
        </p:grpSpPr>
        <p:sp>
          <p:nvSpPr>
            <p:cNvPr id="6134" name="Google Shape;6134;p5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50"/>
          <p:cNvGrpSpPr/>
          <p:nvPr/>
        </p:nvGrpSpPr>
        <p:grpSpPr>
          <a:xfrm>
            <a:off x="3045218" y="2741361"/>
            <a:ext cx="368157" cy="367434"/>
            <a:chOff x="-60254550" y="3367325"/>
            <a:chExt cx="318200" cy="317575"/>
          </a:xfrm>
        </p:grpSpPr>
        <p:sp>
          <p:nvSpPr>
            <p:cNvPr id="6139" name="Google Shape;6139;p5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50"/>
          <p:cNvGrpSpPr/>
          <p:nvPr/>
        </p:nvGrpSpPr>
        <p:grpSpPr>
          <a:xfrm>
            <a:off x="3046115" y="3192355"/>
            <a:ext cx="366364" cy="366248"/>
            <a:chOff x="-60255350" y="3733825"/>
            <a:chExt cx="316650" cy="316550"/>
          </a:xfrm>
        </p:grpSpPr>
        <p:sp>
          <p:nvSpPr>
            <p:cNvPr id="6144" name="Google Shape;6144;p5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50"/>
          <p:cNvGrpSpPr/>
          <p:nvPr/>
        </p:nvGrpSpPr>
        <p:grpSpPr>
          <a:xfrm>
            <a:off x="3073912" y="3651263"/>
            <a:ext cx="310770" cy="365467"/>
            <a:chOff x="-60232500" y="4101525"/>
            <a:chExt cx="268600" cy="315875"/>
          </a:xfrm>
        </p:grpSpPr>
        <p:sp>
          <p:nvSpPr>
            <p:cNvPr id="6152" name="Google Shape;6152;p5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5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5" name="Google Shape;6155;p50"/>
          <p:cNvGrpSpPr/>
          <p:nvPr/>
        </p:nvGrpSpPr>
        <p:grpSpPr>
          <a:xfrm>
            <a:off x="2606912" y="1377094"/>
            <a:ext cx="368186" cy="366364"/>
            <a:chOff x="-63679950" y="3360375"/>
            <a:chExt cx="318225" cy="316650"/>
          </a:xfrm>
        </p:grpSpPr>
        <p:sp>
          <p:nvSpPr>
            <p:cNvPr id="6156" name="Google Shape;6156;p5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5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1" name="Google Shape;6161;p50"/>
          <p:cNvGrpSpPr/>
          <p:nvPr/>
        </p:nvGrpSpPr>
        <p:grpSpPr>
          <a:xfrm>
            <a:off x="2605539" y="2248431"/>
            <a:ext cx="370934" cy="367521"/>
            <a:chOff x="-63679950" y="4093450"/>
            <a:chExt cx="320600" cy="317650"/>
          </a:xfrm>
        </p:grpSpPr>
        <p:sp>
          <p:nvSpPr>
            <p:cNvPr id="6162" name="Google Shape;6162;p5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50"/>
          <p:cNvGrpSpPr/>
          <p:nvPr/>
        </p:nvGrpSpPr>
        <p:grpSpPr>
          <a:xfrm>
            <a:off x="1265656" y="2741433"/>
            <a:ext cx="366364" cy="367290"/>
            <a:chOff x="-61784125" y="3377700"/>
            <a:chExt cx="316650" cy="317450"/>
          </a:xfrm>
        </p:grpSpPr>
        <p:sp>
          <p:nvSpPr>
            <p:cNvPr id="6166" name="Google Shape;6166;p5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50"/>
          <p:cNvGrpSpPr/>
          <p:nvPr/>
        </p:nvGrpSpPr>
        <p:grpSpPr>
          <a:xfrm>
            <a:off x="1265656" y="3191835"/>
            <a:ext cx="366364" cy="367290"/>
            <a:chOff x="-61783350" y="3743950"/>
            <a:chExt cx="316650" cy="317450"/>
          </a:xfrm>
        </p:grpSpPr>
        <p:sp>
          <p:nvSpPr>
            <p:cNvPr id="6174" name="Google Shape;6174;p5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5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50"/>
          <p:cNvGrpSpPr/>
          <p:nvPr/>
        </p:nvGrpSpPr>
        <p:grpSpPr>
          <a:xfrm>
            <a:off x="3487080" y="3651668"/>
            <a:ext cx="369112" cy="364657"/>
            <a:chOff x="-59869425" y="4102225"/>
            <a:chExt cx="319025" cy="315175"/>
          </a:xfrm>
        </p:grpSpPr>
        <p:sp>
          <p:nvSpPr>
            <p:cNvPr id="6180" name="Google Shape;6180;p5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50"/>
          <p:cNvGrpSpPr/>
          <p:nvPr/>
        </p:nvGrpSpPr>
        <p:grpSpPr>
          <a:xfrm>
            <a:off x="2605883" y="4120490"/>
            <a:ext cx="366364" cy="365467"/>
            <a:chOff x="-59029025" y="3711650"/>
            <a:chExt cx="316650" cy="315875"/>
          </a:xfrm>
        </p:grpSpPr>
        <p:sp>
          <p:nvSpPr>
            <p:cNvPr id="6185" name="Google Shape;6185;p5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50"/>
          <p:cNvGrpSpPr/>
          <p:nvPr/>
        </p:nvGrpSpPr>
        <p:grpSpPr>
          <a:xfrm>
            <a:off x="4841373" y="1398014"/>
            <a:ext cx="351940" cy="348188"/>
            <a:chOff x="581525" y="3254850"/>
            <a:chExt cx="297750" cy="294575"/>
          </a:xfrm>
        </p:grpSpPr>
        <p:sp>
          <p:nvSpPr>
            <p:cNvPr id="6193" name="Google Shape;6193;p5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50"/>
          <p:cNvGrpSpPr/>
          <p:nvPr/>
        </p:nvGrpSpPr>
        <p:grpSpPr>
          <a:xfrm>
            <a:off x="4840442" y="1836950"/>
            <a:ext cx="353802" cy="351497"/>
            <a:chOff x="580725" y="3617925"/>
            <a:chExt cx="299325" cy="297375"/>
          </a:xfrm>
        </p:grpSpPr>
        <p:sp>
          <p:nvSpPr>
            <p:cNvPr id="6197" name="Google Shape;6197;p5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50"/>
          <p:cNvGrpSpPr/>
          <p:nvPr/>
        </p:nvGrpSpPr>
        <p:grpSpPr>
          <a:xfrm>
            <a:off x="4842304" y="2284140"/>
            <a:ext cx="350079" cy="350079"/>
            <a:chOff x="583100" y="3982600"/>
            <a:chExt cx="296175" cy="296175"/>
          </a:xfrm>
        </p:grpSpPr>
        <p:sp>
          <p:nvSpPr>
            <p:cNvPr id="6203" name="Google Shape;6203;p5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50"/>
          <p:cNvGrpSpPr/>
          <p:nvPr/>
        </p:nvGrpSpPr>
        <p:grpSpPr>
          <a:xfrm>
            <a:off x="7074918" y="1397764"/>
            <a:ext cx="307231" cy="348690"/>
            <a:chOff x="2423775" y="3226875"/>
            <a:chExt cx="259925" cy="295000"/>
          </a:xfrm>
        </p:grpSpPr>
        <p:sp>
          <p:nvSpPr>
            <p:cNvPr id="6211" name="Google Shape;6211;p5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50"/>
          <p:cNvGrpSpPr/>
          <p:nvPr/>
        </p:nvGrpSpPr>
        <p:grpSpPr>
          <a:xfrm>
            <a:off x="7052106" y="1839049"/>
            <a:ext cx="352857" cy="347301"/>
            <a:chOff x="2404875" y="3592725"/>
            <a:chExt cx="298525" cy="293825"/>
          </a:xfrm>
        </p:grpSpPr>
        <p:sp>
          <p:nvSpPr>
            <p:cNvPr id="6215" name="Google Shape;6215;p5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50"/>
          <p:cNvGrpSpPr/>
          <p:nvPr/>
        </p:nvGrpSpPr>
        <p:grpSpPr>
          <a:xfrm>
            <a:off x="7053036" y="2284614"/>
            <a:ext cx="350995" cy="349133"/>
            <a:chOff x="2404875" y="3955825"/>
            <a:chExt cx="296950" cy="295375"/>
          </a:xfrm>
        </p:grpSpPr>
        <p:sp>
          <p:nvSpPr>
            <p:cNvPr id="6219" name="Google Shape;6219;p5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50"/>
          <p:cNvGrpSpPr/>
          <p:nvPr/>
        </p:nvGrpSpPr>
        <p:grpSpPr>
          <a:xfrm>
            <a:off x="5747016" y="2748808"/>
            <a:ext cx="349163" cy="350079"/>
            <a:chOff x="4263650" y="3235150"/>
            <a:chExt cx="295400" cy="296175"/>
          </a:xfrm>
        </p:grpSpPr>
        <p:sp>
          <p:nvSpPr>
            <p:cNvPr id="6224" name="Google Shape;6224;p5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50"/>
          <p:cNvGrpSpPr/>
          <p:nvPr/>
        </p:nvGrpSpPr>
        <p:grpSpPr>
          <a:xfrm>
            <a:off x="5744696" y="3207969"/>
            <a:ext cx="353802" cy="327739"/>
            <a:chOff x="4266025" y="3609275"/>
            <a:chExt cx="299325" cy="277275"/>
          </a:xfrm>
        </p:grpSpPr>
        <p:sp>
          <p:nvSpPr>
            <p:cNvPr id="6230" name="Google Shape;6230;p5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50"/>
          <p:cNvGrpSpPr/>
          <p:nvPr/>
        </p:nvGrpSpPr>
        <p:grpSpPr>
          <a:xfrm>
            <a:off x="5745154" y="3673356"/>
            <a:ext cx="352886" cy="349133"/>
            <a:chOff x="4263650" y="3963700"/>
            <a:chExt cx="298550" cy="295375"/>
          </a:xfrm>
        </p:grpSpPr>
        <p:sp>
          <p:nvSpPr>
            <p:cNvPr id="6233" name="Google Shape;6233;p5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50"/>
          <p:cNvGrpSpPr/>
          <p:nvPr/>
        </p:nvGrpSpPr>
        <p:grpSpPr>
          <a:xfrm>
            <a:off x="8023491" y="2748809"/>
            <a:ext cx="226264" cy="350079"/>
            <a:chOff x="6164975" y="3211525"/>
            <a:chExt cx="191425" cy="296175"/>
          </a:xfrm>
        </p:grpSpPr>
        <p:sp>
          <p:nvSpPr>
            <p:cNvPr id="6241" name="Google Shape;6241;p5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50"/>
          <p:cNvGrpSpPr/>
          <p:nvPr/>
        </p:nvGrpSpPr>
        <p:grpSpPr>
          <a:xfrm>
            <a:off x="5285528" y="1397084"/>
            <a:ext cx="352886" cy="350049"/>
            <a:chOff x="946175" y="3253275"/>
            <a:chExt cx="298550" cy="296150"/>
          </a:xfrm>
        </p:grpSpPr>
        <p:sp>
          <p:nvSpPr>
            <p:cNvPr id="6249" name="Google Shape;6249;p5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50"/>
          <p:cNvGrpSpPr/>
          <p:nvPr/>
        </p:nvGrpSpPr>
        <p:grpSpPr>
          <a:xfrm>
            <a:off x="5286459" y="1839048"/>
            <a:ext cx="351024" cy="347301"/>
            <a:chOff x="946175" y="3619500"/>
            <a:chExt cx="296975" cy="293825"/>
          </a:xfrm>
        </p:grpSpPr>
        <p:sp>
          <p:nvSpPr>
            <p:cNvPr id="6255" name="Google Shape;6255;p5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50"/>
          <p:cNvGrpSpPr/>
          <p:nvPr/>
        </p:nvGrpSpPr>
        <p:grpSpPr>
          <a:xfrm>
            <a:off x="5286001" y="2283682"/>
            <a:ext cx="351940" cy="350995"/>
            <a:chOff x="944600" y="3981825"/>
            <a:chExt cx="297750" cy="296950"/>
          </a:xfrm>
        </p:grpSpPr>
        <p:sp>
          <p:nvSpPr>
            <p:cNvPr id="6262" name="Google Shape;6262;p5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50"/>
          <p:cNvGrpSpPr/>
          <p:nvPr/>
        </p:nvGrpSpPr>
        <p:grpSpPr>
          <a:xfrm>
            <a:off x="7502937" y="1397542"/>
            <a:ext cx="350079" cy="349133"/>
            <a:chOff x="2768750" y="3227275"/>
            <a:chExt cx="296175" cy="295375"/>
          </a:xfrm>
        </p:grpSpPr>
        <p:sp>
          <p:nvSpPr>
            <p:cNvPr id="6267" name="Google Shape;6267;p5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50"/>
          <p:cNvGrpSpPr/>
          <p:nvPr/>
        </p:nvGrpSpPr>
        <p:grpSpPr>
          <a:xfrm>
            <a:off x="7523888" y="1838414"/>
            <a:ext cx="308177" cy="348572"/>
            <a:chOff x="2786075" y="3591800"/>
            <a:chExt cx="260725" cy="294900"/>
          </a:xfrm>
        </p:grpSpPr>
        <p:sp>
          <p:nvSpPr>
            <p:cNvPr id="6276" name="Google Shape;6276;p5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50"/>
          <p:cNvGrpSpPr/>
          <p:nvPr/>
        </p:nvGrpSpPr>
        <p:grpSpPr>
          <a:xfrm>
            <a:off x="7564387" y="2284141"/>
            <a:ext cx="227180" cy="350079"/>
            <a:chOff x="2819150" y="3955025"/>
            <a:chExt cx="192200" cy="296175"/>
          </a:xfrm>
        </p:grpSpPr>
        <p:sp>
          <p:nvSpPr>
            <p:cNvPr id="6282" name="Google Shape;6282;p5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50"/>
          <p:cNvGrpSpPr/>
          <p:nvPr/>
        </p:nvGrpSpPr>
        <p:grpSpPr>
          <a:xfrm>
            <a:off x="6188160" y="2749739"/>
            <a:ext cx="349133" cy="348217"/>
            <a:chOff x="4629125" y="3235150"/>
            <a:chExt cx="295375" cy="294600"/>
          </a:xfrm>
        </p:grpSpPr>
        <p:sp>
          <p:nvSpPr>
            <p:cNvPr id="6287" name="Google Shape;6287;p5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50"/>
          <p:cNvGrpSpPr/>
          <p:nvPr/>
        </p:nvGrpSpPr>
        <p:grpSpPr>
          <a:xfrm>
            <a:off x="6188145" y="3197272"/>
            <a:ext cx="349163" cy="349133"/>
            <a:chOff x="4628325" y="3599825"/>
            <a:chExt cx="295400" cy="295375"/>
          </a:xfrm>
        </p:grpSpPr>
        <p:sp>
          <p:nvSpPr>
            <p:cNvPr id="6293" name="Google Shape;6293;p5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0"/>
          <p:cNvGrpSpPr/>
          <p:nvPr/>
        </p:nvGrpSpPr>
        <p:grpSpPr>
          <a:xfrm>
            <a:off x="6209096" y="3672883"/>
            <a:ext cx="307261" cy="350079"/>
            <a:chOff x="4645650" y="3962900"/>
            <a:chExt cx="259950" cy="296175"/>
          </a:xfrm>
        </p:grpSpPr>
        <p:sp>
          <p:nvSpPr>
            <p:cNvPr id="6306" name="Google Shape;6306;p5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0"/>
          <p:cNvGrpSpPr/>
          <p:nvPr/>
        </p:nvGrpSpPr>
        <p:grpSpPr>
          <a:xfrm>
            <a:off x="7962056" y="3197745"/>
            <a:ext cx="349133" cy="348188"/>
            <a:chOff x="6143725" y="3582500"/>
            <a:chExt cx="295375" cy="294575"/>
          </a:xfrm>
        </p:grpSpPr>
        <p:sp>
          <p:nvSpPr>
            <p:cNvPr id="6313" name="Google Shape;6313;p5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0"/>
          <p:cNvGrpSpPr/>
          <p:nvPr/>
        </p:nvGrpSpPr>
        <p:grpSpPr>
          <a:xfrm>
            <a:off x="5730883" y="1397084"/>
            <a:ext cx="350995" cy="350049"/>
            <a:chOff x="1310075" y="3253275"/>
            <a:chExt cx="296950" cy="296150"/>
          </a:xfrm>
        </p:grpSpPr>
        <p:sp>
          <p:nvSpPr>
            <p:cNvPr id="6321" name="Google Shape;6321;p5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5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50"/>
          <p:cNvGrpSpPr/>
          <p:nvPr/>
        </p:nvGrpSpPr>
        <p:grpSpPr>
          <a:xfrm>
            <a:off x="5730410" y="2283343"/>
            <a:ext cx="351941" cy="351675"/>
            <a:chOff x="1310075" y="3980250"/>
            <a:chExt cx="297750" cy="297525"/>
          </a:xfrm>
        </p:grpSpPr>
        <p:sp>
          <p:nvSpPr>
            <p:cNvPr id="6326" name="Google Shape;6326;p5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0"/>
          <p:cNvGrpSpPr/>
          <p:nvPr/>
        </p:nvGrpSpPr>
        <p:grpSpPr>
          <a:xfrm>
            <a:off x="7995198" y="1397542"/>
            <a:ext cx="266305" cy="349133"/>
            <a:chOff x="3167275" y="3227275"/>
            <a:chExt cx="225300" cy="295375"/>
          </a:xfrm>
        </p:grpSpPr>
        <p:sp>
          <p:nvSpPr>
            <p:cNvPr id="6331" name="Google Shape;6331;p5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6" name="Google Shape;6336;p5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50"/>
          <p:cNvGrpSpPr/>
          <p:nvPr/>
        </p:nvGrpSpPr>
        <p:grpSpPr>
          <a:xfrm>
            <a:off x="7952380" y="2284599"/>
            <a:ext cx="351940" cy="349163"/>
            <a:chOff x="3133425" y="3955025"/>
            <a:chExt cx="297750" cy="295400"/>
          </a:xfrm>
        </p:grpSpPr>
        <p:sp>
          <p:nvSpPr>
            <p:cNvPr id="6338" name="Google Shape;6338;p5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50"/>
          <p:cNvGrpSpPr/>
          <p:nvPr/>
        </p:nvGrpSpPr>
        <p:grpSpPr>
          <a:xfrm>
            <a:off x="6632554" y="2748187"/>
            <a:ext cx="350079" cy="351320"/>
            <a:chOff x="4991425" y="3234750"/>
            <a:chExt cx="296175" cy="297225"/>
          </a:xfrm>
        </p:grpSpPr>
        <p:sp>
          <p:nvSpPr>
            <p:cNvPr id="6342" name="Google Shape;6342;p5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0"/>
          <p:cNvGrpSpPr/>
          <p:nvPr/>
        </p:nvGrpSpPr>
        <p:grpSpPr>
          <a:xfrm>
            <a:off x="6632554" y="3217750"/>
            <a:ext cx="350079" cy="308177"/>
            <a:chOff x="4991425" y="3617150"/>
            <a:chExt cx="296175" cy="260725"/>
          </a:xfrm>
        </p:grpSpPr>
        <p:sp>
          <p:nvSpPr>
            <p:cNvPr id="6349" name="Google Shape;6349;p5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50"/>
          <p:cNvGrpSpPr/>
          <p:nvPr/>
        </p:nvGrpSpPr>
        <p:grpSpPr>
          <a:xfrm>
            <a:off x="6709827" y="3673341"/>
            <a:ext cx="195532" cy="349163"/>
            <a:chOff x="5056800" y="3962900"/>
            <a:chExt cx="165425" cy="295400"/>
          </a:xfrm>
        </p:grpSpPr>
        <p:sp>
          <p:nvSpPr>
            <p:cNvPr id="6357" name="Google Shape;6357;p5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50"/>
          <p:cNvGrpSpPr/>
          <p:nvPr/>
        </p:nvGrpSpPr>
        <p:grpSpPr>
          <a:xfrm>
            <a:off x="7961125" y="3673357"/>
            <a:ext cx="350995" cy="349133"/>
            <a:chOff x="6168925" y="3936925"/>
            <a:chExt cx="296950" cy="295375"/>
          </a:xfrm>
        </p:grpSpPr>
        <p:sp>
          <p:nvSpPr>
            <p:cNvPr id="6361" name="Google Shape;6361;p5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0"/>
          <p:cNvGrpSpPr/>
          <p:nvPr/>
        </p:nvGrpSpPr>
        <p:grpSpPr>
          <a:xfrm>
            <a:off x="6174844" y="1390429"/>
            <a:ext cx="348188" cy="349133"/>
            <a:chOff x="1674750" y="3254050"/>
            <a:chExt cx="294575" cy="295375"/>
          </a:xfrm>
        </p:grpSpPr>
        <p:sp>
          <p:nvSpPr>
            <p:cNvPr id="6368" name="Google Shape;6368;p5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0"/>
          <p:cNvGrpSpPr/>
          <p:nvPr/>
        </p:nvGrpSpPr>
        <p:grpSpPr>
          <a:xfrm>
            <a:off x="6189239" y="1838132"/>
            <a:ext cx="319347" cy="349133"/>
            <a:chOff x="1687350" y="3618725"/>
            <a:chExt cx="270175" cy="295375"/>
          </a:xfrm>
        </p:grpSpPr>
        <p:sp>
          <p:nvSpPr>
            <p:cNvPr id="6372" name="Google Shape;6372;p5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50"/>
          <p:cNvGrpSpPr/>
          <p:nvPr/>
        </p:nvGrpSpPr>
        <p:grpSpPr>
          <a:xfrm>
            <a:off x="6172942" y="2284613"/>
            <a:ext cx="351940" cy="349133"/>
            <a:chOff x="1672375" y="3982600"/>
            <a:chExt cx="297750" cy="295375"/>
          </a:xfrm>
        </p:grpSpPr>
        <p:sp>
          <p:nvSpPr>
            <p:cNvPr id="6376" name="Google Shape;6376;p5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0"/>
          <p:cNvGrpSpPr/>
          <p:nvPr/>
        </p:nvGrpSpPr>
        <p:grpSpPr>
          <a:xfrm>
            <a:off x="4864934" y="2748808"/>
            <a:ext cx="350079" cy="350079"/>
            <a:chOff x="3497300" y="3227275"/>
            <a:chExt cx="296175" cy="296175"/>
          </a:xfrm>
        </p:grpSpPr>
        <p:sp>
          <p:nvSpPr>
            <p:cNvPr id="6380" name="Google Shape;6380;p5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50"/>
          <p:cNvGrpSpPr/>
          <p:nvPr/>
        </p:nvGrpSpPr>
        <p:grpSpPr>
          <a:xfrm>
            <a:off x="4865407" y="3198203"/>
            <a:ext cx="349133" cy="347272"/>
            <a:chOff x="3497300" y="3591950"/>
            <a:chExt cx="295375" cy="293800"/>
          </a:xfrm>
        </p:grpSpPr>
        <p:sp>
          <p:nvSpPr>
            <p:cNvPr id="6389" name="Google Shape;6389;p5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50"/>
          <p:cNvGrpSpPr/>
          <p:nvPr/>
        </p:nvGrpSpPr>
        <p:grpSpPr>
          <a:xfrm>
            <a:off x="4865407" y="3673341"/>
            <a:ext cx="349133" cy="349163"/>
            <a:chOff x="3497300" y="3955025"/>
            <a:chExt cx="295375" cy="295400"/>
          </a:xfrm>
        </p:grpSpPr>
        <p:sp>
          <p:nvSpPr>
            <p:cNvPr id="6398" name="Google Shape;6398;p5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0"/>
          <p:cNvGrpSpPr/>
          <p:nvPr/>
        </p:nvGrpSpPr>
        <p:grpSpPr>
          <a:xfrm>
            <a:off x="7089979" y="2749532"/>
            <a:ext cx="327739" cy="348631"/>
            <a:chOff x="5364750" y="3235150"/>
            <a:chExt cx="277275" cy="294950"/>
          </a:xfrm>
        </p:grpSpPr>
        <p:sp>
          <p:nvSpPr>
            <p:cNvPr id="6402" name="Google Shape;6402;p5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50"/>
          <p:cNvGrpSpPr/>
          <p:nvPr/>
        </p:nvGrpSpPr>
        <p:grpSpPr>
          <a:xfrm>
            <a:off x="7078337" y="3195868"/>
            <a:ext cx="351024" cy="351941"/>
            <a:chOff x="5355300" y="3598250"/>
            <a:chExt cx="296975" cy="297750"/>
          </a:xfrm>
        </p:grpSpPr>
        <p:sp>
          <p:nvSpPr>
            <p:cNvPr id="6411" name="Google Shape;6411;p5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50"/>
          <p:cNvGrpSpPr/>
          <p:nvPr/>
        </p:nvGrpSpPr>
        <p:grpSpPr>
          <a:xfrm>
            <a:off x="7082533" y="3734790"/>
            <a:ext cx="342632" cy="226264"/>
            <a:chOff x="5358450" y="4015675"/>
            <a:chExt cx="289875" cy="191425"/>
          </a:xfrm>
        </p:grpSpPr>
        <p:sp>
          <p:nvSpPr>
            <p:cNvPr id="6420" name="Google Shape;6420;p5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50"/>
          <p:cNvGrpSpPr/>
          <p:nvPr/>
        </p:nvGrpSpPr>
        <p:grpSpPr>
          <a:xfrm>
            <a:off x="6209015" y="4117322"/>
            <a:ext cx="351024" cy="325464"/>
            <a:chOff x="6543825" y="3202075"/>
            <a:chExt cx="296975" cy="275350"/>
          </a:xfrm>
        </p:grpSpPr>
        <p:sp>
          <p:nvSpPr>
            <p:cNvPr id="6425" name="Google Shape;6425;p5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5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50"/>
          <p:cNvGrpSpPr/>
          <p:nvPr/>
        </p:nvGrpSpPr>
        <p:grpSpPr>
          <a:xfrm>
            <a:off x="6615996" y="1397069"/>
            <a:ext cx="350079" cy="350079"/>
            <a:chOff x="2037825" y="3254050"/>
            <a:chExt cx="296175" cy="296175"/>
          </a:xfrm>
        </p:grpSpPr>
        <p:sp>
          <p:nvSpPr>
            <p:cNvPr id="6433" name="Google Shape;6433;p5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50"/>
          <p:cNvGrpSpPr/>
          <p:nvPr/>
        </p:nvGrpSpPr>
        <p:grpSpPr>
          <a:xfrm>
            <a:off x="6614135" y="1838236"/>
            <a:ext cx="353802" cy="348926"/>
            <a:chOff x="2034675" y="3617925"/>
            <a:chExt cx="299325" cy="295200"/>
          </a:xfrm>
        </p:grpSpPr>
        <p:sp>
          <p:nvSpPr>
            <p:cNvPr id="6440" name="Google Shape;6440;p5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50"/>
          <p:cNvGrpSpPr/>
          <p:nvPr/>
        </p:nvGrpSpPr>
        <p:grpSpPr>
          <a:xfrm>
            <a:off x="6615996" y="2284613"/>
            <a:ext cx="350079" cy="349133"/>
            <a:chOff x="2037825" y="3981825"/>
            <a:chExt cx="296175" cy="295375"/>
          </a:xfrm>
        </p:grpSpPr>
        <p:sp>
          <p:nvSpPr>
            <p:cNvPr id="6446" name="Google Shape;6446;p5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50"/>
          <p:cNvGrpSpPr/>
          <p:nvPr/>
        </p:nvGrpSpPr>
        <p:grpSpPr>
          <a:xfrm>
            <a:off x="5301014" y="2780929"/>
            <a:ext cx="350079" cy="285837"/>
            <a:chOff x="3860400" y="3254050"/>
            <a:chExt cx="296175" cy="241825"/>
          </a:xfrm>
        </p:grpSpPr>
        <p:sp>
          <p:nvSpPr>
            <p:cNvPr id="6450" name="Google Shape;6450;p5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0"/>
          <p:cNvGrpSpPr/>
          <p:nvPr/>
        </p:nvGrpSpPr>
        <p:grpSpPr>
          <a:xfrm>
            <a:off x="5300541" y="3196800"/>
            <a:ext cx="351024" cy="350079"/>
            <a:chOff x="3859600" y="3591950"/>
            <a:chExt cx="296975" cy="296175"/>
          </a:xfrm>
        </p:grpSpPr>
        <p:sp>
          <p:nvSpPr>
            <p:cNvPr id="6458" name="Google Shape;6458;p5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0"/>
          <p:cNvGrpSpPr/>
          <p:nvPr/>
        </p:nvGrpSpPr>
        <p:grpSpPr>
          <a:xfrm>
            <a:off x="5301014" y="3672883"/>
            <a:ext cx="350079" cy="350079"/>
            <a:chOff x="3860400" y="3955025"/>
            <a:chExt cx="296175" cy="296175"/>
          </a:xfrm>
        </p:grpSpPr>
        <p:sp>
          <p:nvSpPr>
            <p:cNvPr id="6462" name="Google Shape;6462;p5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50"/>
          <p:cNvGrpSpPr/>
          <p:nvPr/>
        </p:nvGrpSpPr>
        <p:grpSpPr>
          <a:xfrm>
            <a:off x="7516230" y="2749281"/>
            <a:ext cx="355664" cy="349133"/>
            <a:chOff x="5716825" y="3235950"/>
            <a:chExt cx="300900" cy="295375"/>
          </a:xfrm>
        </p:grpSpPr>
        <p:sp>
          <p:nvSpPr>
            <p:cNvPr id="6468" name="Google Shape;6468;p5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0"/>
          <p:cNvGrpSpPr/>
          <p:nvPr/>
        </p:nvGrpSpPr>
        <p:grpSpPr>
          <a:xfrm>
            <a:off x="7529261" y="3207969"/>
            <a:ext cx="329601" cy="327739"/>
            <a:chOff x="5727850" y="3609275"/>
            <a:chExt cx="278850" cy="277275"/>
          </a:xfrm>
        </p:grpSpPr>
        <p:sp>
          <p:nvSpPr>
            <p:cNvPr id="6473" name="Google Shape;6473;p5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50"/>
          <p:cNvGrpSpPr/>
          <p:nvPr/>
        </p:nvGrpSpPr>
        <p:grpSpPr>
          <a:xfrm>
            <a:off x="7540446" y="3673356"/>
            <a:ext cx="307231" cy="349133"/>
            <a:chOff x="5736525" y="3963700"/>
            <a:chExt cx="259925" cy="295375"/>
          </a:xfrm>
        </p:grpSpPr>
        <p:sp>
          <p:nvSpPr>
            <p:cNvPr id="6479" name="Google Shape;6479;p5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0"/>
          <p:cNvGrpSpPr/>
          <p:nvPr/>
        </p:nvGrpSpPr>
        <p:grpSpPr>
          <a:xfrm>
            <a:off x="6632026" y="4122683"/>
            <a:ext cx="351024" cy="350079"/>
            <a:chOff x="6553275" y="3604550"/>
            <a:chExt cx="296975" cy="296175"/>
          </a:xfrm>
        </p:grpSpPr>
        <p:sp>
          <p:nvSpPr>
            <p:cNvPr id="6487" name="Google Shape;6487;p5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3" name="Google Shape;6493;p5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494" name="Google Shape;6494;p5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98"/>
        <p:cNvGrpSpPr/>
        <p:nvPr/>
      </p:nvGrpSpPr>
      <p:grpSpPr>
        <a:xfrm>
          <a:off x="0" y="0"/>
          <a:ext cx="0" cy="0"/>
          <a:chOff x="0" y="0"/>
          <a:chExt cx="0" cy="0"/>
        </a:xfrm>
      </p:grpSpPr>
      <p:grpSp>
        <p:nvGrpSpPr>
          <p:cNvPr id="6499" name="Google Shape;6499;p51"/>
          <p:cNvGrpSpPr/>
          <p:nvPr/>
        </p:nvGrpSpPr>
        <p:grpSpPr>
          <a:xfrm>
            <a:off x="859032" y="1380546"/>
            <a:ext cx="294401" cy="353645"/>
            <a:chOff x="-35814600" y="3202075"/>
            <a:chExt cx="242625" cy="291450"/>
          </a:xfrm>
        </p:grpSpPr>
        <p:sp>
          <p:nvSpPr>
            <p:cNvPr id="6500" name="Google Shape;6500;p5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51"/>
          <p:cNvGrpSpPr/>
          <p:nvPr/>
        </p:nvGrpSpPr>
        <p:grpSpPr>
          <a:xfrm>
            <a:off x="829410" y="1821466"/>
            <a:ext cx="353645" cy="353888"/>
            <a:chOff x="-35839800" y="3561025"/>
            <a:chExt cx="291450" cy="291650"/>
          </a:xfrm>
        </p:grpSpPr>
        <p:sp>
          <p:nvSpPr>
            <p:cNvPr id="6508" name="Google Shape;6508;p5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5" name="Google Shape;6515;p5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6" name="Google Shape;6516;p51"/>
          <p:cNvGrpSpPr/>
          <p:nvPr/>
        </p:nvGrpSpPr>
        <p:grpSpPr>
          <a:xfrm>
            <a:off x="3066955" y="1380546"/>
            <a:ext cx="353645" cy="353645"/>
            <a:chOff x="-34003850" y="3227275"/>
            <a:chExt cx="291450" cy="291450"/>
          </a:xfrm>
        </p:grpSpPr>
        <p:sp>
          <p:nvSpPr>
            <p:cNvPr id="6517" name="Google Shape;6517;p5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51"/>
          <p:cNvGrpSpPr/>
          <p:nvPr/>
        </p:nvGrpSpPr>
        <p:grpSpPr>
          <a:xfrm>
            <a:off x="3066485" y="1821238"/>
            <a:ext cx="354586" cy="354343"/>
            <a:chOff x="-34004625" y="3585850"/>
            <a:chExt cx="292225" cy="292025"/>
          </a:xfrm>
        </p:grpSpPr>
        <p:sp>
          <p:nvSpPr>
            <p:cNvPr id="6523" name="Google Shape;6523;p5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51"/>
          <p:cNvGrpSpPr/>
          <p:nvPr/>
        </p:nvGrpSpPr>
        <p:grpSpPr>
          <a:xfrm>
            <a:off x="3066000" y="2256439"/>
            <a:ext cx="355557" cy="354616"/>
            <a:chOff x="-34005425" y="3945575"/>
            <a:chExt cx="293025" cy="292250"/>
          </a:xfrm>
        </p:grpSpPr>
        <p:sp>
          <p:nvSpPr>
            <p:cNvPr id="6529" name="Google Shape;6529;p5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1"/>
          <p:cNvGrpSpPr/>
          <p:nvPr/>
        </p:nvGrpSpPr>
        <p:grpSpPr>
          <a:xfrm>
            <a:off x="1713099" y="2729615"/>
            <a:ext cx="358408" cy="355557"/>
            <a:chOff x="-32174975" y="3192625"/>
            <a:chExt cx="295375" cy="293025"/>
          </a:xfrm>
        </p:grpSpPr>
        <p:sp>
          <p:nvSpPr>
            <p:cNvPr id="6533" name="Google Shape;6533;p5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5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51"/>
          <p:cNvGrpSpPr/>
          <p:nvPr/>
        </p:nvGrpSpPr>
        <p:grpSpPr>
          <a:xfrm>
            <a:off x="3952249" y="2730570"/>
            <a:ext cx="354586" cy="353645"/>
            <a:chOff x="-30345325" y="3184750"/>
            <a:chExt cx="292225" cy="291450"/>
          </a:xfrm>
        </p:grpSpPr>
        <p:sp>
          <p:nvSpPr>
            <p:cNvPr id="6540" name="Google Shape;6540;p5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51"/>
          <p:cNvGrpSpPr/>
          <p:nvPr/>
        </p:nvGrpSpPr>
        <p:grpSpPr>
          <a:xfrm>
            <a:off x="1277001" y="1380546"/>
            <a:ext cx="353645" cy="353645"/>
            <a:chOff x="-35481425" y="3202075"/>
            <a:chExt cx="291450" cy="291450"/>
          </a:xfrm>
        </p:grpSpPr>
        <p:sp>
          <p:nvSpPr>
            <p:cNvPr id="6546" name="Google Shape;6546;p5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51"/>
          <p:cNvGrpSpPr/>
          <p:nvPr/>
        </p:nvGrpSpPr>
        <p:grpSpPr>
          <a:xfrm>
            <a:off x="1276531" y="1822072"/>
            <a:ext cx="354586" cy="352675"/>
            <a:chOff x="-35482200" y="3561225"/>
            <a:chExt cx="292225" cy="290650"/>
          </a:xfrm>
        </p:grpSpPr>
        <p:sp>
          <p:nvSpPr>
            <p:cNvPr id="6554" name="Google Shape;6554;p5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51"/>
          <p:cNvGrpSpPr/>
          <p:nvPr/>
        </p:nvGrpSpPr>
        <p:grpSpPr>
          <a:xfrm>
            <a:off x="1277001" y="2256940"/>
            <a:ext cx="353645" cy="353615"/>
            <a:chOff x="-35481425" y="3919600"/>
            <a:chExt cx="291450" cy="291425"/>
          </a:xfrm>
        </p:grpSpPr>
        <p:sp>
          <p:nvSpPr>
            <p:cNvPr id="6558" name="Google Shape;6558;p5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51"/>
          <p:cNvGrpSpPr/>
          <p:nvPr/>
        </p:nvGrpSpPr>
        <p:grpSpPr>
          <a:xfrm>
            <a:off x="3512636" y="1381031"/>
            <a:ext cx="357468" cy="352675"/>
            <a:chOff x="-33645475" y="3228075"/>
            <a:chExt cx="294600" cy="290650"/>
          </a:xfrm>
        </p:grpSpPr>
        <p:sp>
          <p:nvSpPr>
            <p:cNvPr id="6567" name="Google Shape;6567;p5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1"/>
          <p:cNvGrpSpPr/>
          <p:nvPr/>
        </p:nvGrpSpPr>
        <p:grpSpPr>
          <a:xfrm>
            <a:off x="3513606" y="1821116"/>
            <a:ext cx="355526" cy="354586"/>
            <a:chOff x="-33646250" y="3586425"/>
            <a:chExt cx="293000" cy="292225"/>
          </a:xfrm>
        </p:grpSpPr>
        <p:sp>
          <p:nvSpPr>
            <p:cNvPr id="6575" name="Google Shape;6575;p5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51"/>
          <p:cNvGrpSpPr/>
          <p:nvPr/>
        </p:nvGrpSpPr>
        <p:grpSpPr>
          <a:xfrm>
            <a:off x="3514076" y="2255969"/>
            <a:ext cx="354586" cy="355557"/>
            <a:chOff x="-33645475" y="3944800"/>
            <a:chExt cx="292225" cy="293025"/>
          </a:xfrm>
        </p:grpSpPr>
        <p:sp>
          <p:nvSpPr>
            <p:cNvPr id="6578" name="Google Shape;6578;p5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51"/>
          <p:cNvGrpSpPr/>
          <p:nvPr/>
        </p:nvGrpSpPr>
        <p:grpSpPr>
          <a:xfrm>
            <a:off x="2167295" y="2729706"/>
            <a:ext cx="352675" cy="355375"/>
            <a:chOff x="-31809525" y="3192625"/>
            <a:chExt cx="290650" cy="292875"/>
          </a:xfrm>
        </p:grpSpPr>
        <p:sp>
          <p:nvSpPr>
            <p:cNvPr id="6589" name="Google Shape;6589;p5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51"/>
          <p:cNvGrpSpPr/>
          <p:nvPr/>
        </p:nvGrpSpPr>
        <p:grpSpPr>
          <a:xfrm>
            <a:off x="2166810" y="3200258"/>
            <a:ext cx="353645" cy="355557"/>
            <a:chOff x="-31811100" y="3550975"/>
            <a:chExt cx="291450" cy="293025"/>
          </a:xfrm>
        </p:grpSpPr>
        <p:sp>
          <p:nvSpPr>
            <p:cNvPr id="6594" name="Google Shape;6594;p5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51"/>
          <p:cNvGrpSpPr/>
          <p:nvPr/>
        </p:nvGrpSpPr>
        <p:grpSpPr>
          <a:xfrm>
            <a:off x="2160606" y="3664562"/>
            <a:ext cx="366052" cy="356831"/>
            <a:chOff x="-31817400" y="3910025"/>
            <a:chExt cx="301675" cy="294075"/>
          </a:xfrm>
        </p:grpSpPr>
        <p:sp>
          <p:nvSpPr>
            <p:cNvPr id="6602" name="Google Shape;6602;p5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51"/>
          <p:cNvGrpSpPr/>
          <p:nvPr/>
        </p:nvGrpSpPr>
        <p:grpSpPr>
          <a:xfrm>
            <a:off x="3952234" y="3200743"/>
            <a:ext cx="354616" cy="354586"/>
            <a:chOff x="-30354000" y="3569100"/>
            <a:chExt cx="292250" cy="292225"/>
          </a:xfrm>
        </p:grpSpPr>
        <p:sp>
          <p:nvSpPr>
            <p:cNvPr id="6606" name="Google Shape;6606;p5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51"/>
          <p:cNvGrpSpPr/>
          <p:nvPr/>
        </p:nvGrpSpPr>
        <p:grpSpPr>
          <a:xfrm>
            <a:off x="1730812" y="1380546"/>
            <a:ext cx="342148" cy="353645"/>
            <a:chOff x="-35118325" y="3202075"/>
            <a:chExt cx="281975" cy="291450"/>
          </a:xfrm>
        </p:grpSpPr>
        <p:sp>
          <p:nvSpPr>
            <p:cNvPr id="6613" name="Google Shape;6613;p5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51"/>
          <p:cNvGrpSpPr/>
          <p:nvPr/>
        </p:nvGrpSpPr>
        <p:grpSpPr>
          <a:xfrm>
            <a:off x="1724593" y="1821799"/>
            <a:ext cx="354586" cy="353221"/>
            <a:chOff x="-35123050" y="3561225"/>
            <a:chExt cx="292225" cy="291100"/>
          </a:xfrm>
        </p:grpSpPr>
        <p:sp>
          <p:nvSpPr>
            <p:cNvPr id="6618" name="Google Shape;6618;p5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1"/>
          <p:cNvGrpSpPr/>
          <p:nvPr/>
        </p:nvGrpSpPr>
        <p:grpSpPr>
          <a:xfrm>
            <a:off x="1766652" y="2256940"/>
            <a:ext cx="270467" cy="353615"/>
            <a:chOff x="-35089175" y="3919600"/>
            <a:chExt cx="222900" cy="291425"/>
          </a:xfrm>
        </p:grpSpPr>
        <p:sp>
          <p:nvSpPr>
            <p:cNvPr id="6621" name="Google Shape;6621;p5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51"/>
          <p:cNvGrpSpPr/>
          <p:nvPr/>
        </p:nvGrpSpPr>
        <p:grpSpPr>
          <a:xfrm>
            <a:off x="3963648" y="1380303"/>
            <a:ext cx="336445" cy="354131"/>
            <a:chOff x="-33277650" y="3226875"/>
            <a:chExt cx="277275" cy="291850"/>
          </a:xfrm>
        </p:grpSpPr>
        <p:sp>
          <p:nvSpPr>
            <p:cNvPr id="6624" name="Google Shape;6624;p5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51"/>
          <p:cNvGrpSpPr/>
          <p:nvPr/>
        </p:nvGrpSpPr>
        <p:grpSpPr>
          <a:xfrm>
            <a:off x="3955048" y="1821587"/>
            <a:ext cx="353645" cy="353645"/>
            <a:chOff x="-33286325" y="3586425"/>
            <a:chExt cx="291450" cy="291450"/>
          </a:xfrm>
        </p:grpSpPr>
        <p:sp>
          <p:nvSpPr>
            <p:cNvPr id="6632" name="Google Shape;6632;p5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51"/>
          <p:cNvGrpSpPr/>
          <p:nvPr/>
        </p:nvGrpSpPr>
        <p:grpSpPr>
          <a:xfrm>
            <a:off x="3955048" y="2255969"/>
            <a:ext cx="353645" cy="355557"/>
            <a:chOff x="-33286325" y="3944800"/>
            <a:chExt cx="291450" cy="293025"/>
          </a:xfrm>
        </p:grpSpPr>
        <p:sp>
          <p:nvSpPr>
            <p:cNvPr id="6638" name="Google Shape;6638;p5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51"/>
          <p:cNvGrpSpPr/>
          <p:nvPr/>
        </p:nvGrpSpPr>
        <p:grpSpPr>
          <a:xfrm>
            <a:off x="2613445" y="2729129"/>
            <a:ext cx="353645" cy="356527"/>
            <a:chOff x="-31452725" y="3191825"/>
            <a:chExt cx="291450" cy="293825"/>
          </a:xfrm>
        </p:grpSpPr>
        <p:sp>
          <p:nvSpPr>
            <p:cNvPr id="6643" name="Google Shape;6643;p5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1"/>
          <p:cNvGrpSpPr/>
          <p:nvPr/>
        </p:nvGrpSpPr>
        <p:grpSpPr>
          <a:xfrm>
            <a:off x="2612975" y="3200744"/>
            <a:ext cx="354586" cy="354586"/>
            <a:chOff x="-31452725" y="3551775"/>
            <a:chExt cx="292225" cy="292225"/>
          </a:xfrm>
        </p:grpSpPr>
        <p:sp>
          <p:nvSpPr>
            <p:cNvPr id="6648" name="Google Shape;6648;p5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51"/>
          <p:cNvGrpSpPr/>
          <p:nvPr/>
        </p:nvGrpSpPr>
        <p:grpSpPr>
          <a:xfrm>
            <a:off x="2611534" y="3664729"/>
            <a:ext cx="357468" cy="356497"/>
            <a:chOff x="-31455100" y="3909350"/>
            <a:chExt cx="294600" cy="293800"/>
          </a:xfrm>
        </p:grpSpPr>
        <p:sp>
          <p:nvSpPr>
            <p:cNvPr id="6653" name="Google Shape;6653;p5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51"/>
          <p:cNvGrpSpPr/>
          <p:nvPr/>
        </p:nvGrpSpPr>
        <p:grpSpPr>
          <a:xfrm>
            <a:off x="3952719" y="3665684"/>
            <a:ext cx="353645" cy="354586"/>
            <a:chOff x="-30345325" y="3918800"/>
            <a:chExt cx="291450" cy="292225"/>
          </a:xfrm>
        </p:grpSpPr>
        <p:sp>
          <p:nvSpPr>
            <p:cNvPr id="6656" name="Google Shape;6656;p5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51"/>
          <p:cNvGrpSpPr/>
          <p:nvPr/>
        </p:nvGrpSpPr>
        <p:grpSpPr>
          <a:xfrm>
            <a:off x="2172184" y="1821587"/>
            <a:ext cx="353645" cy="353645"/>
            <a:chOff x="-34763900" y="3561225"/>
            <a:chExt cx="291450" cy="291450"/>
          </a:xfrm>
        </p:grpSpPr>
        <p:sp>
          <p:nvSpPr>
            <p:cNvPr id="6662" name="Google Shape;6662;p5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6" name="Google Shape;6666;p51"/>
          <p:cNvGrpSpPr/>
          <p:nvPr/>
        </p:nvGrpSpPr>
        <p:grpSpPr>
          <a:xfrm>
            <a:off x="827081" y="2730099"/>
            <a:ext cx="354586" cy="354586"/>
            <a:chOff x="-32927950" y="3227275"/>
            <a:chExt cx="292225" cy="292225"/>
          </a:xfrm>
        </p:grpSpPr>
        <p:sp>
          <p:nvSpPr>
            <p:cNvPr id="6667" name="Google Shape;6667;p5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51"/>
          <p:cNvGrpSpPr/>
          <p:nvPr/>
        </p:nvGrpSpPr>
        <p:grpSpPr>
          <a:xfrm>
            <a:off x="826596" y="3201213"/>
            <a:ext cx="355557" cy="353645"/>
            <a:chOff x="-32927950" y="3586425"/>
            <a:chExt cx="293025" cy="291450"/>
          </a:xfrm>
        </p:grpSpPr>
        <p:sp>
          <p:nvSpPr>
            <p:cNvPr id="6673" name="Google Shape;6673;p5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51"/>
          <p:cNvGrpSpPr/>
          <p:nvPr/>
        </p:nvGrpSpPr>
        <p:grpSpPr>
          <a:xfrm>
            <a:off x="827081" y="3665198"/>
            <a:ext cx="354586" cy="355557"/>
            <a:chOff x="-32927950" y="3944800"/>
            <a:chExt cx="292225" cy="293025"/>
          </a:xfrm>
        </p:grpSpPr>
        <p:sp>
          <p:nvSpPr>
            <p:cNvPr id="6679" name="Google Shape;6679;p5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51"/>
          <p:cNvGrpSpPr/>
          <p:nvPr/>
        </p:nvGrpSpPr>
        <p:grpSpPr>
          <a:xfrm>
            <a:off x="3055873" y="2730449"/>
            <a:ext cx="354586" cy="353888"/>
            <a:chOff x="-31094350" y="3194000"/>
            <a:chExt cx="292225" cy="291650"/>
          </a:xfrm>
        </p:grpSpPr>
        <p:sp>
          <p:nvSpPr>
            <p:cNvPr id="6689" name="Google Shape;6689;p5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51"/>
          <p:cNvGrpSpPr/>
          <p:nvPr/>
        </p:nvGrpSpPr>
        <p:grpSpPr>
          <a:xfrm>
            <a:off x="3056343" y="3200941"/>
            <a:ext cx="353645" cy="354191"/>
            <a:chOff x="-31093575" y="3552550"/>
            <a:chExt cx="291450" cy="291900"/>
          </a:xfrm>
        </p:grpSpPr>
        <p:sp>
          <p:nvSpPr>
            <p:cNvPr id="6698" name="Google Shape;6698;p5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51"/>
          <p:cNvGrpSpPr/>
          <p:nvPr/>
        </p:nvGrpSpPr>
        <p:grpSpPr>
          <a:xfrm>
            <a:off x="2182711" y="1380546"/>
            <a:ext cx="332593" cy="353645"/>
            <a:chOff x="-34755225" y="3202075"/>
            <a:chExt cx="274100" cy="291450"/>
          </a:xfrm>
        </p:grpSpPr>
        <p:sp>
          <p:nvSpPr>
            <p:cNvPr id="6703" name="Google Shape;6703;p5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1"/>
          <p:cNvGrpSpPr/>
          <p:nvPr/>
        </p:nvGrpSpPr>
        <p:grpSpPr>
          <a:xfrm>
            <a:off x="3056343" y="3666169"/>
            <a:ext cx="353645" cy="353615"/>
            <a:chOff x="-31093575" y="3911725"/>
            <a:chExt cx="291450" cy="291425"/>
          </a:xfrm>
        </p:grpSpPr>
        <p:sp>
          <p:nvSpPr>
            <p:cNvPr id="6711" name="Google Shape;6711;p5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51"/>
          <p:cNvGrpSpPr/>
          <p:nvPr/>
        </p:nvGrpSpPr>
        <p:grpSpPr>
          <a:xfrm>
            <a:off x="2165773" y="4123136"/>
            <a:ext cx="356497" cy="354586"/>
            <a:chOff x="-29946000" y="3183175"/>
            <a:chExt cx="293800" cy="292225"/>
          </a:xfrm>
        </p:grpSpPr>
        <p:sp>
          <p:nvSpPr>
            <p:cNvPr id="6714" name="Google Shape;6714;p5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51"/>
          <p:cNvGrpSpPr/>
          <p:nvPr/>
        </p:nvGrpSpPr>
        <p:grpSpPr>
          <a:xfrm>
            <a:off x="2610305" y="1380289"/>
            <a:ext cx="358408" cy="354161"/>
            <a:chOff x="-34408675" y="3202075"/>
            <a:chExt cx="295375" cy="291875"/>
          </a:xfrm>
        </p:grpSpPr>
        <p:sp>
          <p:nvSpPr>
            <p:cNvPr id="6721" name="Google Shape;6721;p5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51"/>
          <p:cNvGrpSpPr/>
          <p:nvPr/>
        </p:nvGrpSpPr>
        <p:grpSpPr>
          <a:xfrm>
            <a:off x="2612216" y="1820283"/>
            <a:ext cx="354586" cy="356254"/>
            <a:chOff x="-34405525" y="3558075"/>
            <a:chExt cx="292225" cy="293600"/>
          </a:xfrm>
        </p:grpSpPr>
        <p:sp>
          <p:nvSpPr>
            <p:cNvPr id="6726" name="Google Shape;6726;p5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51"/>
          <p:cNvGrpSpPr/>
          <p:nvPr/>
        </p:nvGrpSpPr>
        <p:grpSpPr>
          <a:xfrm>
            <a:off x="2611730" y="2256940"/>
            <a:ext cx="355557" cy="353615"/>
            <a:chOff x="-34406325" y="3919600"/>
            <a:chExt cx="293025" cy="291425"/>
          </a:xfrm>
        </p:grpSpPr>
        <p:sp>
          <p:nvSpPr>
            <p:cNvPr id="6730" name="Google Shape;6730;p5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51"/>
          <p:cNvGrpSpPr/>
          <p:nvPr/>
        </p:nvGrpSpPr>
        <p:grpSpPr>
          <a:xfrm>
            <a:off x="1275628" y="2736303"/>
            <a:ext cx="353645" cy="342179"/>
            <a:chOff x="-32568800" y="3232000"/>
            <a:chExt cx="291450" cy="282000"/>
          </a:xfrm>
        </p:grpSpPr>
        <p:sp>
          <p:nvSpPr>
            <p:cNvPr id="6738" name="Google Shape;6738;p5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51"/>
          <p:cNvGrpSpPr/>
          <p:nvPr/>
        </p:nvGrpSpPr>
        <p:grpSpPr>
          <a:xfrm>
            <a:off x="1275158" y="3201213"/>
            <a:ext cx="354586" cy="353645"/>
            <a:chOff x="-32569575" y="3586425"/>
            <a:chExt cx="292225" cy="291450"/>
          </a:xfrm>
        </p:grpSpPr>
        <p:sp>
          <p:nvSpPr>
            <p:cNvPr id="6741" name="Google Shape;6741;p5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51"/>
          <p:cNvGrpSpPr/>
          <p:nvPr/>
        </p:nvGrpSpPr>
        <p:grpSpPr>
          <a:xfrm>
            <a:off x="1266073" y="3665805"/>
            <a:ext cx="372756" cy="354343"/>
            <a:chOff x="-32576675" y="3944600"/>
            <a:chExt cx="307200" cy="292025"/>
          </a:xfrm>
        </p:grpSpPr>
        <p:sp>
          <p:nvSpPr>
            <p:cNvPr id="6744" name="Google Shape;6744;p5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51"/>
          <p:cNvGrpSpPr/>
          <p:nvPr/>
        </p:nvGrpSpPr>
        <p:grpSpPr>
          <a:xfrm>
            <a:off x="3511040" y="2730100"/>
            <a:ext cx="354586" cy="354586"/>
            <a:chOff x="-30735200" y="3192625"/>
            <a:chExt cx="292225" cy="292225"/>
          </a:xfrm>
        </p:grpSpPr>
        <p:sp>
          <p:nvSpPr>
            <p:cNvPr id="6747" name="Google Shape;6747;p5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1"/>
          <p:cNvGrpSpPr/>
          <p:nvPr/>
        </p:nvGrpSpPr>
        <p:grpSpPr>
          <a:xfrm>
            <a:off x="3511040" y="3201532"/>
            <a:ext cx="354586" cy="353008"/>
            <a:chOff x="-30735200" y="3552550"/>
            <a:chExt cx="292225" cy="290925"/>
          </a:xfrm>
        </p:grpSpPr>
        <p:sp>
          <p:nvSpPr>
            <p:cNvPr id="6755" name="Google Shape;6755;p5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1"/>
          <p:cNvGrpSpPr/>
          <p:nvPr/>
        </p:nvGrpSpPr>
        <p:grpSpPr>
          <a:xfrm>
            <a:off x="3511040" y="3666154"/>
            <a:ext cx="354586" cy="353645"/>
            <a:chOff x="-30735200" y="3910925"/>
            <a:chExt cx="292225" cy="291450"/>
          </a:xfrm>
        </p:grpSpPr>
        <p:sp>
          <p:nvSpPr>
            <p:cNvPr id="6758" name="Google Shape;6758;p5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0" name="Google Shape;6760;p5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1" name="Google Shape;6761;p51"/>
          <p:cNvGrpSpPr/>
          <p:nvPr/>
        </p:nvGrpSpPr>
        <p:grpSpPr>
          <a:xfrm>
            <a:off x="4864547" y="1375808"/>
            <a:ext cx="358971" cy="359224"/>
            <a:chOff x="-57956275" y="3197925"/>
            <a:chExt cx="319000" cy="319225"/>
          </a:xfrm>
        </p:grpSpPr>
        <p:sp>
          <p:nvSpPr>
            <p:cNvPr id="6762" name="Google Shape;6762;p5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51"/>
          <p:cNvGrpSpPr/>
          <p:nvPr/>
        </p:nvGrpSpPr>
        <p:grpSpPr>
          <a:xfrm>
            <a:off x="4886701" y="1832234"/>
            <a:ext cx="314662" cy="358971"/>
            <a:chOff x="-57940525" y="3590375"/>
            <a:chExt cx="279625" cy="319000"/>
          </a:xfrm>
        </p:grpSpPr>
        <p:sp>
          <p:nvSpPr>
            <p:cNvPr id="6770" name="Google Shape;6770;p5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51"/>
          <p:cNvGrpSpPr/>
          <p:nvPr/>
        </p:nvGrpSpPr>
        <p:grpSpPr>
          <a:xfrm>
            <a:off x="4857582" y="2273605"/>
            <a:ext cx="358099" cy="358999"/>
            <a:chOff x="-57959425" y="3982600"/>
            <a:chExt cx="318225" cy="319025"/>
          </a:xfrm>
        </p:grpSpPr>
        <p:sp>
          <p:nvSpPr>
            <p:cNvPr id="6776" name="Google Shape;6776;p5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51"/>
          <p:cNvGrpSpPr/>
          <p:nvPr/>
        </p:nvGrpSpPr>
        <p:grpSpPr>
          <a:xfrm>
            <a:off x="7057749" y="1376934"/>
            <a:ext cx="357226" cy="357226"/>
            <a:chOff x="-55987225" y="3198925"/>
            <a:chExt cx="317450" cy="317450"/>
          </a:xfrm>
        </p:grpSpPr>
        <p:sp>
          <p:nvSpPr>
            <p:cNvPr id="6781" name="Google Shape;6781;p5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1"/>
          <p:cNvGrpSpPr/>
          <p:nvPr/>
        </p:nvGrpSpPr>
        <p:grpSpPr>
          <a:xfrm>
            <a:off x="7057749" y="1832965"/>
            <a:ext cx="357226" cy="357367"/>
            <a:chOff x="-55987225" y="3591025"/>
            <a:chExt cx="317450" cy="317575"/>
          </a:xfrm>
        </p:grpSpPr>
        <p:sp>
          <p:nvSpPr>
            <p:cNvPr id="6786" name="Google Shape;6786;p5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51"/>
          <p:cNvGrpSpPr/>
          <p:nvPr/>
        </p:nvGrpSpPr>
        <p:grpSpPr>
          <a:xfrm>
            <a:off x="7071665" y="2273605"/>
            <a:ext cx="358999" cy="358999"/>
            <a:chOff x="-55988800" y="3982600"/>
            <a:chExt cx="319025" cy="319025"/>
          </a:xfrm>
        </p:grpSpPr>
        <p:sp>
          <p:nvSpPr>
            <p:cNvPr id="6792" name="Google Shape;6792;p5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51"/>
          <p:cNvGrpSpPr/>
          <p:nvPr/>
        </p:nvGrpSpPr>
        <p:grpSpPr>
          <a:xfrm>
            <a:off x="5730184" y="2731562"/>
            <a:ext cx="356326" cy="358971"/>
            <a:chOff x="-54026025" y="3192625"/>
            <a:chExt cx="316650" cy="319000"/>
          </a:xfrm>
        </p:grpSpPr>
        <p:sp>
          <p:nvSpPr>
            <p:cNvPr id="6798" name="Google Shape;6798;p5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51"/>
          <p:cNvGrpSpPr/>
          <p:nvPr/>
        </p:nvGrpSpPr>
        <p:grpSpPr>
          <a:xfrm>
            <a:off x="5750130" y="3202536"/>
            <a:ext cx="316434" cy="358099"/>
            <a:chOff x="-54007925" y="3584850"/>
            <a:chExt cx="281200" cy="318225"/>
          </a:xfrm>
        </p:grpSpPr>
        <p:sp>
          <p:nvSpPr>
            <p:cNvPr id="6807" name="Google Shape;6807;p5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51"/>
          <p:cNvGrpSpPr/>
          <p:nvPr/>
        </p:nvGrpSpPr>
        <p:grpSpPr>
          <a:xfrm>
            <a:off x="5750130" y="3664421"/>
            <a:ext cx="316434" cy="358914"/>
            <a:chOff x="-54007925" y="3975575"/>
            <a:chExt cx="281200" cy="318950"/>
          </a:xfrm>
        </p:grpSpPr>
        <p:sp>
          <p:nvSpPr>
            <p:cNvPr id="6814" name="Google Shape;6814;p5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51"/>
          <p:cNvGrpSpPr/>
          <p:nvPr/>
        </p:nvGrpSpPr>
        <p:grpSpPr>
          <a:xfrm>
            <a:off x="7984996" y="2748891"/>
            <a:ext cx="274770" cy="358492"/>
            <a:chOff x="-52005775" y="3208025"/>
            <a:chExt cx="244175" cy="318575"/>
          </a:xfrm>
        </p:grpSpPr>
        <p:sp>
          <p:nvSpPr>
            <p:cNvPr id="6819" name="Google Shape;6819;p5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1"/>
          <p:cNvGrpSpPr/>
          <p:nvPr/>
        </p:nvGrpSpPr>
        <p:grpSpPr>
          <a:xfrm>
            <a:off x="5291462" y="1376934"/>
            <a:ext cx="358099" cy="358099"/>
            <a:chOff x="-57568775" y="3198925"/>
            <a:chExt cx="318225" cy="318225"/>
          </a:xfrm>
        </p:grpSpPr>
        <p:sp>
          <p:nvSpPr>
            <p:cNvPr id="6831" name="Google Shape;6831;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1"/>
          <p:cNvGrpSpPr/>
          <p:nvPr/>
        </p:nvGrpSpPr>
        <p:grpSpPr>
          <a:xfrm>
            <a:off x="5313181" y="1832234"/>
            <a:ext cx="314662" cy="358099"/>
            <a:chOff x="-57549075" y="3590375"/>
            <a:chExt cx="279625" cy="318225"/>
          </a:xfrm>
        </p:grpSpPr>
        <p:sp>
          <p:nvSpPr>
            <p:cNvPr id="6838" name="Google Shape;6838;p5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1"/>
          <p:cNvGrpSpPr/>
          <p:nvPr/>
        </p:nvGrpSpPr>
        <p:grpSpPr>
          <a:xfrm>
            <a:off x="5305378" y="2273605"/>
            <a:ext cx="359871" cy="359871"/>
            <a:chOff x="-57570350" y="3982600"/>
            <a:chExt cx="319800" cy="319800"/>
          </a:xfrm>
        </p:grpSpPr>
        <p:sp>
          <p:nvSpPr>
            <p:cNvPr id="6843" name="Google Shape;6843;p5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51"/>
          <p:cNvGrpSpPr/>
          <p:nvPr/>
        </p:nvGrpSpPr>
        <p:grpSpPr>
          <a:xfrm>
            <a:off x="7520416" y="1376033"/>
            <a:ext cx="314662" cy="358999"/>
            <a:chOff x="-55576850" y="3198125"/>
            <a:chExt cx="279625" cy="319025"/>
          </a:xfrm>
        </p:grpSpPr>
        <p:sp>
          <p:nvSpPr>
            <p:cNvPr id="6848" name="Google Shape;6848;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1"/>
          <p:cNvGrpSpPr/>
          <p:nvPr/>
        </p:nvGrpSpPr>
        <p:grpSpPr>
          <a:xfrm>
            <a:off x="7497812" y="1832009"/>
            <a:ext cx="359871" cy="358324"/>
            <a:chOff x="-55596550" y="3590175"/>
            <a:chExt cx="319800" cy="318425"/>
          </a:xfrm>
        </p:grpSpPr>
        <p:sp>
          <p:nvSpPr>
            <p:cNvPr id="6853" name="Google Shape;6853;p5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51"/>
          <p:cNvGrpSpPr/>
          <p:nvPr/>
        </p:nvGrpSpPr>
        <p:grpSpPr>
          <a:xfrm>
            <a:off x="7513049" y="2273351"/>
            <a:ext cx="358999" cy="359252"/>
            <a:chOff x="-55595775" y="3982375"/>
            <a:chExt cx="319025" cy="319250"/>
          </a:xfrm>
        </p:grpSpPr>
        <p:sp>
          <p:nvSpPr>
            <p:cNvPr id="6858" name="Google Shape;6858;p5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51"/>
          <p:cNvGrpSpPr/>
          <p:nvPr/>
        </p:nvGrpSpPr>
        <p:grpSpPr>
          <a:xfrm>
            <a:off x="6170232" y="2731562"/>
            <a:ext cx="358999" cy="358099"/>
            <a:chOff x="-53635375" y="3192625"/>
            <a:chExt cx="319025" cy="318225"/>
          </a:xfrm>
        </p:grpSpPr>
        <p:sp>
          <p:nvSpPr>
            <p:cNvPr id="6865" name="Google Shape;6865;p5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1"/>
          <p:cNvGrpSpPr/>
          <p:nvPr/>
        </p:nvGrpSpPr>
        <p:grpSpPr>
          <a:xfrm>
            <a:off x="6192401" y="3202536"/>
            <a:ext cx="314662" cy="358999"/>
            <a:chOff x="-53615675" y="3584850"/>
            <a:chExt cx="279625" cy="319025"/>
          </a:xfrm>
        </p:grpSpPr>
        <p:sp>
          <p:nvSpPr>
            <p:cNvPr id="6869" name="Google Shape;6869;p5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6170246" y="3665461"/>
            <a:ext cx="358971" cy="357874"/>
            <a:chOff x="-53634575" y="3976500"/>
            <a:chExt cx="319000" cy="318025"/>
          </a:xfrm>
        </p:grpSpPr>
        <p:sp>
          <p:nvSpPr>
            <p:cNvPr id="6873" name="Google Shape;6873;p5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1"/>
          <p:cNvGrpSpPr/>
          <p:nvPr/>
        </p:nvGrpSpPr>
        <p:grpSpPr>
          <a:xfrm>
            <a:off x="7965050" y="3208415"/>
            <a:ext cx="314662" cy="358436"/>
            <a:chOff x="-52023900" y="3590075"/>
            <a:chExt cx="279625" cy="318525"/>
          </a:xfrm>
        </p:grpSpPr>
        <p:sp>
          <p:nvSpPr>
            <p:cNvPr id="6882" name="Google Shape;6882;p5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51"/>
          <p:cNvGrpSpPr/>
          <p:nvPr/>
        </p:nvGrpSpPr>
        <p:grpSpPr>
          <a:xfrm>
            <a:off x="5728292" y="1376934"/>
            <a:ext cx="358971" cy="358971"/>
            <a:chOff x="-57173375" y="3198925"/>
            <a:chExt cx="319000" cy="319000"/>
          </a:xfrm>
        </p:grpSpPr>
        <p:sp>
          <p:nvSpPr>
            <p:cNvPr id="6890" name="Google Shape;6890;p5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51"/>
          <p:cNvGrpSpPr/>
          <p:nvPr/>
        </p:nvGrpSpPr>
        <p:grpSpPr>
          <a:xfrm>
            <a:off x="5729178" y="1854374"/>
            <a:ext cx="357198" cy="314690"/>
            <a:chOff x="-57176525" y="3610050"/>
            <a:chExt cx="317425" cy="279650"/>
          </a:xfrm>
        </p:grpSpPr>
        <p:sp>
          <p:nvSpPr>
            <p:cNvPr id="6895" name="Google Shape;6895;p5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51"/>
          <p:cNvGrpSpPr/>
          <p:nvPr/>
        </p:nvGrpSpPr>
        <p:grpSpPr>
          <a:xfrm>
            <a:off x="7939633" y="1376934"/>
            <a:ext cx="358099" cy="356326"/>
            <a:chOff x="-55202750" y="3198925"/>
            <a:chExt cx="318225" cy="316650"/>
          </a:xfrm>
        </p:grpSpPr>
        <p:sp>
          <p:nvSpPr>
            <p:cNvPr id="6901" name="Google Shape;6901;p5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51"/>
          <p:cNvGrpSpPr/>
          <p:nvPr/>
        </p:nvGrpSpPr>
        <p:grpSpPr>
          <a:xfrm>
            <a:off x="7950267" y="1832234"/>
            <a:ext cx="336830" cy="358099"/>
            <a:chOff x="-55194875" y="3590375"/>
            <a:chExt cx="299325" cy="318225"/>
          </a:xfrm>
        </p:grpSpPr>
        <p:sp>
          <p:nvSpPr>
            <p:cNvPr id="6904" name="Google Shape;6904;p5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51"/>
          <p:cNvGrpSpPr/>
          <p:nvPr/>
        </p:nvGrpSpPr>
        <p:grpSpPr>
          <a:xfrm>
            <a:off x="7954884" y="2274505"/>
            <a:ext cx="357198" cy="357198"/>
            <a:chOff x="-55203525" y="3983400"/>
            <a:chExt cx="317425" cy="317425"/>
          </a:xfrm>
        </p:grpSpPr>
        <p:sp>
          <p:nvSpPr>
            <p:cNvPr id="6910" name="Google Shape;6910;p5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1"/>
          <p:cNvGrpSpPr/>
          <p:nvPr/>
        </p:nvGrpSpPr>
        <p:grpSpPr>
          <a:xfrm>
            <a:off x="6621365" y="2731562"/>
            <a:ext cx="335930" cy="358971"/>
            <a:chOff x="-53232900" y="3192625"/>
            <a:chExt cx="298525" cy="319000"/>
          </a:xfrm>
        </p:grpSpPr>
        <p:sp>
          <p:nvSpPr>
            <p:cNvPr id="6914" name="Google Shape;6914;p5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51"/>
          <p:cNvGrpSpPr/>
          <p:nvPr/>
        </p:nvGrpSpPr>
        <p:grpSpPr>
          <a:xfrm>
            <a:off x="6610731" y="3202536"/>
            <a:ext cx="357198" cy="356326"/>
            <a:chOff x="-53242350" y="3584850"/>
            <a:chExt cx="317425" cy="316650"/>
          </a:xfrm>
        </p:grpSpPr>
        <p:sp>
          <p:nvSpPr>
            <p:cNvPr id="6923" name="Google Shape;6923;p5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51"/>
          <p:cNvGrpSpPr/>
          <p:nvPr/>
        </p:nvGrpSpPr>
        <p:grpSpPr>
          <a:xfrm>
            <a:off x="6631999" y="3665236"/>
            <a:ext cx="314662" cy="358999"/>
            <a:chOff x="-53224225" y="3976300"/>
            <a:chExt cx="279625" cy="319025"/>
          </a:xfrm>
        </p:grpSpPr>
        <p:sp>
          <p:nvSpPr>
            <p:cNvPr id="6929" name="Google Shape;6929;p5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51"/>
          <p:cNvGrpSpPr/>
          <p:nvPr/>
        </p:nvGrpSpPr>
        <p:grpSpPr>
          <a:xfrm>
            <a:off x="7942896" y="3672917"/>
            <a:ext cx="358971" cy="358408"/>
            <a:chOff x="-52043575" y="3983125"/>
            <a:chExt cx="319000" cy="318500"/>
          </a:xfrm>
        </p:grpSpPr>
        <p:sp>
          <p:nvSpPr>
            <p:cNvPr id="6937" name="Google Shape;6937;p5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51"/>
          <p:cNvGrpSpPr/>
          <p:nvPr/>
        </p:nvGrpSpPr>
        <p:grpSpPr>
          <a:xfrm>
            <a:off x="6196836" y="1376934"/>
            <a:ext cx="314662" cy="358971"/>
            <a:chOff x="-56766175" y="3198925"/>
            <a:chExt cx="279625" cy="319000"/>
          </a:xfrm>
        </p:grpSpPr>
        <p:sp>
          <p:nvSpPr>
            <p:cNvPr id="6947" name="Google Shape;6947;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51"/>
          <p:cNvGrpSpPr/>
          <p:nvPr/>
        </p:nvGrpSpPr>
        <p:grpSpPr>
          <a:xfrm>
            <a:off x="6195950" y="1832234"/>
            <a:ext cx="316434" cy="358099"/>
            <a:chOff x="-56766175" y="3590375"/>
            <a:chExt cx="281200" cy="318225"/>
          </a:xfrm>
        </p:grpSpPr>
        <p:sp>
          <p:nvSpPr>
            <p:cNvPr id="6955" name="Google Shape;6955;p5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51"/>
          <p:cNvGrpSpPr/>
          <p:nvPr/>
        </p:nvGrpSpPr>
        <p:grpSpPr>
          <a:xfrm>
            <a:off x="6232906" y="2273605"/>
            <a:ext cx="272126" cy="358099"/>
            <a:chOff x="-56747275" y="3982600"/>
            <a:chExt cx="241825" cy="318225"/>
          </a:xfrm>
        </p:grpSpPr>
        <p:sp>
          <p:nvSpPr>
            <p:cNvPr id="6960" name="Google Shape;6960;p5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51"/>
          <p:cNvGrpSpPr/>
          <p:nvPr/>
        </p:nvGrpSpPr>
        <p:grpSpPr>
          <a:xfrm>
            <a:off x="4840657" y="3215842"/>
            <a:ext cx="358999" cy="342991"/>
            <a:chOff x="-54812875" y="3596675"/>
            <a:chExt cx="319025" cy="304800"/>
          </a:xfrm>
        </p:grpSpPr>
        <p:sp>
          <p:nvSpPr>
            <p:cNvPr id="6968" name="Google Shape;6968;p5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5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51"/>
          <p:cNvGrpSpPr/>
          <p:nvPr/>
        </p:nvGrpSpPr>
        <p:grpSpPr>
          <a:xfrm>
            <a:off x="4862826" y="3672326"/>
            <a:ext cx="314662" cy="358099"/>
            <a:chOff x="-54793175" y="3982600"/>
            <a:chExt cx="279625" cy="318225"/>
          </a:xfrm>
        </p:grpSpPr>
        <p:sp>
          <p:nvSpPr>
            <p:cNvPr id="6978" name="Google Shape;6978;p5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51"/>
          <p:cNvGrpSpPr/>
          <p:nvPr/>
        </p:nvGrpSpPr>
        <p:grpSpPr>
          <a:xfrm>
            <a:off x="7074284" y="2731562"/>
            <a:ext cx="314662" cy="358099"/>
            <a:chOff x="-52832000" y="3192625"/>
            <a:chExt cx="279625" cy="318225"/>
          </a:xfrm>
        </p:grpSpPr>
        <p:sp>
          <p:nvSpPr>
            <p:cNvPr id="6986" name="Google Shape;6986;p5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1"/>
          <p:cNvGrpSpPr/>
          <p:nvPr/>
        </p:nvGrpSpPr>
        <p:grpSpPr>
          <a:xfrm>
            <a:off x="5760817" y="2272929"/>
            <a:ext cx="323524" cy="358774"/>
            <a:chOff x="-57162350" y="3982000"/>
            <a:chExt cx="287500" cy="318825"/>
          </a:xfrm>
        </p:grpSpPr>
        <p:sp>
          <p:nvSpPr>
            <p:cNvPr id="6995" name="Google Shape;6995;p5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51"/>
          <p:cNvGrpSpPr/>
          <p:nvPr/>
        </p:nvGrpSpPr>
        <p:grpSpPr>
          <a:xfrm>
            <a:off x="7052130" y="3203436"/>
            <a:ext cx="358971" cy="357198"/>
            <a:chOff x="-52851675" y="3585650"/>
            <a:chExt cx="319000" cy="317425"/>
          </a:xfrm>
        </p:grpSpPr>
        <p:sp>
          <p:nvSpPr>
            <p:cNvPr id="7004" name="Google Shape;7004;p5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51"/>
          <p:cNvGrpSpPr/>
          <p:nvPr/>
        </p:nvGrpSpPr>
        <p:grpSpPr>
          <a:xfrm>
            <a:off x="7074284" y="3665236"/>
            <a:ext cx="314662" cy="358999"/>
            <a:chOff x="-52832000" y="3976300"/>
            <a:chExt cx="279625" cy="319025"/>
          </a:xfrm>
        </p:grpSpPr>
        <p:sp>
          <p:nvSpPr>
            <p:cNvPr id="7011" name="Google Shape;7011;p5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51"/>
          <p:cNvGrpSpPr/>
          <p:nvPr/>
        </p:nvGrpSpPr>
        <p:grpSpPr>
          <a:xfrm>
            <a:off x="6191490" y="4119884"/>
            <a:ext cx="316434" cy="358099"/>
            <a:chOff x="-51633225" y="3198925"/>
            <a:chExt cx="281200" cy="318225"/>
          </a:xfrm>
        </p:grpSpPr>
        <p:sp>
          <p:nvSpPr>
            <p:cNvPr id="7017" name="Google Shape;7017;p5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1"/>
          <p:cNvGrpSpPr/>
          <p:nvPr/>
        </p:nvGrpSpPr>
        <p:grpSpPr>
          <a:xfrm>
            <a:off x="6610314" y="1377806"/>
            <a:ext cx="365188" cy="357226"/>
            <a:chOff x="-56396775" y="3199700"/>
            <a:chExt cx="324525" cy="317450"/>
          </a:xfrm>
        </p:grpSpPr>
        <p:sp>
          <p:nvSpPr>
            <p:cNvPr id="7025" name="Google Shape;7025;p5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51"/>
          <p:cNvGrpSpPr/>
          <p:nvPr/>
        </p:nvGrpSpPr>
        <p:grpSpPr>
          <a:xfrm>
            <a:off x="6613408" y="1843740"/>
            <a:ext cx="358999" cy="335958"/>
            <a:chOff x="-56394425" y="3600600"/>
            <a:chExt cx="319025" cy="298550"/>
          </a:xfrm>
        </p:grpSpPr>
        <p:sp>
          <p:nvSpPr>
            <p:cNvPr id="7032" name="Google Shape;7032;p5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51"/>
          <p:cNvGrpSpPr/>
          <p:nvPr/>
        </p:nvGrpSpPr>
        <p:grpSpPr>
          <a:xfrm>
            <a:off x="6644175" y="2274505"/>
            <a:ext cx="327068" cy="357198"/>
            <a:chOff x="-56379450" y="3983400"/>
            <a:chExt cx="290650" cy="317425"/>
          </a:xfrm>
        </p:grpSpPr>
        <p:sp>
          <p:nvSpPr>
            <p:cNvPr id="7036" name="Google Shape;7036;p5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1"/>
          <p:cNvGrpSpPr/>
          <p:nvPr/>
        </p:nvGrpSpPr>
        <p:grpSpPr>
          <a:xfrm>
            <a:off x="5307879" y="2738651"/>
            <a:ext cx="316434" cy="358971"/>
            <a:chOff x="-54401725" y="3198925"/>
            <a:chExt cx="281200" cy="319000"/>
          </a:xfrm>
        </p:grpSpPr>
        <p:sp>
          <p:nvSpPr>
            <p:cNvPr id="7045" name="Google Shape;7045;p5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51"/>
          <p:cNvGrpSpPr/>
          <p:nvPr/>
        </p:nvGrpSpPr>
        <p:grpSpPr>
          <a:xfrm>
            <a:off x="5308766" y="3208753"/>
            <a:ext cx="314662" cy="358099"/>
            <a:chOff x="-54401725" y="3590375"/>
            <a:chExt cx="279625" cy="318225"/>
          </a:xfrm>
        </p:grpSpPr>
        <p:sp>
          <p:nvSpPr>
            <p:cNvPr id="7057" name="Google Shape;7057;p5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51"/>
          <p:cNvGrpSpPr/>
          <p:nvPr/>
        </p:nvGrpSpPr>
        <p:grpSpPr>
          <a:xfrm>
            <a:off x="5306557" y="3672326"/>
            <a:ext cx="319079" cy="358099"/>
            <a:chOff x="-54403300" y="3982600"/>
            <a:chExt cx="283550" cy="318225"/>
          </a:xfrm>
        </p:grpSpPr>
        <p:sp>
          <p:nvSpPr>
            <p:cNvPr id="7064" name="Google Shape;7064;p5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1"/>
          <p:cNvGrpSpPr/>
          <p:nvPr/>
        </p:nvGrpSpPr>
        <p:grpSpPr>
          <a:xfrm>
            <a:off x="7493951" y="2733559"/>
            <a:ext cx="356298" cy="356973"/>
            <a:chOff x="-52458650" y="3194400"/>
            <a:chExt cx="316625" cy="317225"/>
          </a:xfrm>
        </p:grpSpPr>
        <p:sp>
          <p:nvSpPr>
            <p:cNvPr id="7070" name="Google Shape;7070;p5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51"/>
          <p:cNvGrpSpPr/>
          <p:nvPr/>
        </p:nvGrpSpPr>
        <p:grpSpPr>
          <a:xfrm>
            <a:off x="4862826" y="2738651"/>
            <a:ext cx="314662" cy="358971"/>
            <a:chOff x="-54793175" y="3198925"/>
            <a:chExt cx="279625" cy="319000"/>
          </a:xfrm>
        </p:grpSpPr>
        <p:sp>
          <p:nvSpPr>
            <p:cNvPr id="7079" name="Google Shape;7079;p5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51"/>
          <p:cNvGrpSpPr/>
          <p:nvPr/>
        </p:nvGrpSpPr>
        <p:grpSpPr>
          <a:xfrm>
            <a:off x="7503249" y="3202536"/>
            <a:ext cx="337703" cy="357845"/>
            <a:chOff x="-52450000" y="3584850"/>
            <a:chExt cx="300100" cy="318000"/>
          </a:xfrm>
        </p:grpSpPr>
        <p:sp>
          <p:nvSpPr>
            <p:cNvPr id="7087" name="Google Shape;7087;p5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1"/>
          <p:cNvGrpSpPr/>
          <p:nvPr/>
        </p:nvGrpSpPr>
        <p:grpSpPr>
          <a:xfrm>
            <a:off x="7514769" y="3667009"/>
            <a:ext cx="314662" cy="357226"/>
            <a:chOff x="-52440550" y="3977875"/>
            <a:chExt cx="279625" cy="317450"/>
          </a:xfrm>
        </p:grpSpPr>
        <p:sp>
          <p:nvSpPr>
            <p:cNvPr id="7095" name="Google Shape;7095;p5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51"/>
          <p:cNvGrpSpPr/>
          <p:nvPr/>
        </p:nvGrpSpPr>
        <p:grpSpPr>
          <a:xfrm>
            <a:off x="6626703" y="4123215"/>
            <a:ext cx="314662" cy="358999"/>
            <a:chOff x="-51623775" y="3584850"/>
            <a:chExt cx="279625" cy="319025"/>
          </a:xfrm>
        </p:grpSpPr>
        <p:sp>
          <p:nvSpPr>
            <p:cNvPr id="7104" name="Google Shape;7104;p5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5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14" name="Google Shape;7114;p5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8"/>
        <p:cNvGrpSpPr/>
        <p:nvPr/>
      </p:nvGrpSpPr>
      <p:grpSpPr>
        <a:xfrm>
          <a:off x="0" y="0"/>
          <a:ext cx="0" cy="0"/>
          <a:chOff x="0" y="0"/>
          <a:chExt cx="0" cy="0"/>
        </a:xfrm>
      </p:grpSpPr>
      <p:grpSp>
        <p:nvGrpSpPr>
          <p:cNvPr id="7119" name="Google Shape;7119;p52"/>
          <p:cNvGrpSpPr/>
          <p:nvPr/>
        </p:nvGrpSpPr>
        <p:grpSpPr>
          <a:xfrm>
            <a:off x="866775" y="1386849"/>
            <a:ext cx="276003" cy="357300"/>
            <a:chOff x="-50469125" y="3183175"/>
            <a:chExt cx="233150" cy="301825"/>
          </a:xfrm>
        </p:grpSpPr>
        <p:sp>
          <p:nvSpPr>
            <p:cNvPr id="7120" name="Google Shape;7120;p5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52"/>
          <p:cNvGrpSpPr/>
          <p:nvPr/>
        </p:nvGrpSpPr>
        <p:grpSpPr>
          <a:xfrm>
            <a:off x="826674" y="1822251"/>
            <a:ext cx="356205" cy="355288"/>
            <a:chOff x="-50504575" y="3550975"/>
            <a:chExt cx="300900" cy="300125"/>
          </a:xfrm>
        </p:grpSpPr>
        <p:sp>
          <p:nvSpPr>
            <p:cNvPr id="7124" name="Google Shape;7124;p5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52"/>
          <p:cNvGrpSpPr/>
          <p:nvPr/>
        </p:nvGrpSpPr>
        <p:grpSpPr>
          <a:xfrm>
            <a:off x="826674" y="2260493"/>
            <a:ext cx="356205" cy="354341"/>
            <a:chOff x="-50503000" y="3921175"/>
            <a:chExt cx="300900" cy="299325"/>
          </a:xfrm>
        </p:grpSpPr>
        <p:sp>
          <p:nvSpPr>
            <p:cNvPr id="7129" name="Google Shape;7129;p5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2"/>
          <p:cNvGrpSpPr/>
          <p:nvPr/>
        </p:nvGrpSpPr>
        <p:grpSpPr>
          <a:xfrm>
            <a:off x="3030727" y="1406411"/>
            <a:ext cx="355258" cy="356205"/>
            <a:chOff x="-48630025" y="3199700"/>
            <a:chExt cx="300100" cy="300900"/>
          </a:xfrm>
        </p:grpSpPr>
        <p:sp>
          <p:nvSpPr>
            <p:cNvPr id="7135" name="Google Shape;7135;p5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52"/>
          <p:cNvGrpSpPr/>
          <p:nvPr/>
        </p:nvGrpSpPr>
        <p:grpSpPr>
          <a:xfrm>
            <a:off x="3030727" y="1843707"/>
            <a:ext cx="355258" cy="355258"/>
            <a:chOff x="-48630025" y="3569100"/>
            <a:chExt cx="300100" cy="300100"/>
          </a:xfrm>
        </p:grpSpPr>
        <p:sp>
          <p:nvSpPr>
            <p:cNvPr id="7139" name="Google Shape;7139;p5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2"/>
          <p:cNvGrpSpPr/>
          <p:nvPr/>
        </p:nvGrpSpPr>
        <p:grpSpPr>
          <a:xfrm>
            <a:off x="3031201" y="2281003"/>
            <a:ext cx="354311" cy="353394"/>
            <a:chOff x="-48629225" y="3938500"/>
            <a:chExt cx="299300" cy="298525"/>
          </a:xfrm>
        </p:grpSpPr>
        <p:sp>
          <p:nvSpPr>
            <p:cNvPr id="7150" name="Google Shape;7150;p5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52"/>
          <p:cNvGrpSpPr/>
          <p:nvPr/>
        </p:nvGrpSpPr>
        <p:grpSpPr>
          <a:xfrm>
            <a:off x="1766604" y="2752344"/>
            <a:ext cx="311458" cy="354341"/>
            <a:chOff x="-46762575" y="3200500"/>
            <a:chExt cx="263100" cy="299325"/>
          </a:xfrm>
        </p:grpSpPr>
        <p:sp>
          <p:nvSpPr>
            <p:cNvPr id="7155" name="Google Shape;7155;p5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52"/>
          <p:cNvGrpSpPr/>
          <p:nvPr/>
        </p:nvGrpSpPr>
        <p:grpSpPr>
          <a:xfrm>
            <a:off x="1744689" y="3211066"/>
            <a:ext cx="355288" cy="312375"/>
            <a:chOff x="-46779900" y="3588000"/>
            <a:chExt cx="300125" cy="263875"/>
          </a:xfrm>
        </p:grpSpPr>
        <p:sp>
          <p:nvSpPr>
            <p:cNvPr id="7161" name="Google Shape;7161;p5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2"/>
          <p:cNvGrpSpPr/>
          <p:nvPr/>
        </p:nvGrpSpPr>
        <p:grpSpPr>
          <a:xfrm>
            <a:off x="1745162" y="3625988"/>
            <a:ext cx="354341" cy="353394"/>
            <a:chOff x="-46779100" y="3938500"/>
            <a:chExt cx="299325" cy="298525"/>
          </a:xfrm>
        </p:grpSpPr>
        <p:sp>
          <p:nvSpPr>
            <p:cNvPr id="7166" name="Google Shape;7166;p5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52"/>
          <p:cNvGrpSpPr/>
          <p:nvPr/>
        </p:nvGrpSpPr>
        <p:grpSpPr>
          <a:xfrm>
            <a:off x="3952900" y="2758855"/>
            <a:ext cx="355258" cy="355288"/>
            <a:chOff x="-44924250" y="3206000"/>
            <a:chExt cx="300100" cy="300125"/>
          </a:xfrm>
        </p:grpSpPr>
        <p:sp>
          <p:nvSpPr>
            <p:cNvPr id="7169" name="Google Shape;7169;p5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52"/>
          <p:cNvGrpSpPr/>
          <p:nvPr/>
        </p:nvGrpSpPr>
        <p:grpSpPr>
          <a:xfrm>
            <a:off x="1267386" y="1386849"/>
            <a:ext cx="355258" cy="355258"/>
            <a:chOff x="-50134375" y="3183175"/>
            <a:chExt cx="300100" cy="300100"/>
          </a:xfrm>
        </p:grpSpPr>
        <p:sp>
          <p:nvSpPr>
            <p:cNvPr id="7175" name="Google Shape;7175;p5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52"/>
          <p:cNvGrpSpPr/>
          <p:nvPr/>
        </p:nvGrpSpPr>
        <p:grpSpPr>
          <a:xfrm>
            <a:off x="1267386" y="1822251"/>
            <a:ext cx="355258" cy="355288"/>
            <a:chOff x="-50134375" y="3550975"/>
            <a:chExt cx="300100" cy="300125"/>
          </a:xfrm>
        </p:grpSpPr>
        <p:sp>
          <p:nvSpPr>
            <p:cNvPr id="7186" name="Google Shape;7186;p5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52"/>
          <p:cNvGrpSpPr/>
          <p:nvPr/>
        </p:nvGrpSpPr>
        <p:grpSpPr>
          <a:xfrm>
            <a:off x="1267386" y="2259783"/>
            <a:ext cx="355258" cy="355051"/>
            <a:chOff x="-50134375" y="3920575"/>
            <a:chExt cx="300100" cy="299925"/>
          </a:xfrm>
        </p:grpSpPr>
        <p:sp>
          <p:nvSpPr>
            <p:cNvPr id="7189" name="Google Shape;7189;p5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52"/>
          <p:cNvGrpSpPr/>
          <p:nvPr/>
        </p:nvGrpSpPr>
        <p:grpSpPr>
          <a:xfrm>
            <a:off x="3478110" y="1407358"/>
            <a:ext cx="357123" cy="355258"/>
            <a:chOff x="-48262200" y="3200500"/>
            <a:chExt cx="301675" cy="300100"/>
          </a:xfrm>
        </p:grpSpPr>
        <p:sp>
          <p:nvSpPr>
            <p:cNvPr id="7193" name="Google Shape;7193;p5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52"/>
          <p:cNvGrpSpPr/>
          <p:nvPr/>
        </p:nvGrpSpPr>
        <p:grpSpPr>
          <a:xfrm>
            <a:off x="3507483" y="1844447"/>
            <a:ext cx="298377" cy="354519"/>
            <a:chOff x="-48233050" y="3569725"/>
            <a:chExt cx="252050" cy="299475"/>
          </a:xfrm>
        </p:grpSpPr>
        <p:sp>
          <p:nvSpPr>
            <p:cNvPr id="7203" name="Google Shape;7203;p5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52"/>
          <p:cNvGrpSpPr/>
          <p:nvPr/>
        </p:nvGrpSpPr>
        <p:grpSpPr>
          <a:xfrm>
            <a:off x="3531248" y="2278191"/>
            <a:ext cx="250847" cy="358070"/>
            <a:chOff x="-48216525" y="3936125"/>
            <a:chExt cx="211900" cy="302475"/>
          </a:xfrm>
        </p:grpSpPr>
        <p:sp>
          <p:nvSpPr>
            <p:cNvPr id="7207" name="Google Shape;7207;p5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52"/>
          <p:cNvGrpSpPr/>
          <p:nvPr/>
        </p:nvGrpSpPr>
        <p:grpSpPr>
          <a:xfrm>
            <a:off x="2186966" y="2753261"/>
            <a:ext cx="355258" cy="355288"/>
            <a:chOff x="-46410500" y="3201275"/>
            <a:chExt cx="300100" cy="300125"/>
          </a:xfrm>
        </p:grpSpPr>
        <p:sp>
          <p:nvSpPr>
            <p:cNvPr id="7212" name="Google Shape;7212;p5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52"/>
          <p:cNvGrpSpPr/>
          <p:nvPr/>
        </p:nvGrpSpPr>
        <p:grpSpPr>
          <a:xfrm>
            <a:off x="2186966" y="3188692"/>
            <a:ext cx="355258" cy="356205"/>
            <a:chOff x="-46409700" y="3569100"/>
            <a:chExt cx="300100" cy="300900"/>
          </a:xfrm>
        </p:grpSpPr>
        <p:sp>
          <p:nvSpPr>
            <p:cNvPr id="7218" name="Google Shape;7218;p5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52"/>
          <p:cNvGrpSpPr/>
          <p:nvPr/>
        </p:nvGrpSpPr>
        <p:grpSpPr>
          <a:xfrm>
            <a:off x="2174847" y="3624124"/>
            <a:ext cx="379497" cy="358070"/>
            <a:chOff x="-46422300" y="3936925"/>
            <a:chExt cx="320575" cy="302475"/>
          </a:xfrm>
        </p:grpSpPr>
        <p:sp>
          <p:nvSpPr>
            <p:cNvPr id="7224" name="Google Shape;7224;p5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52"/>
          <p:cNvGrpSpPr/>
          <p:nvPr/>
        </p:nvGrpSpPr>
        <p:grpSpPr>
          <a:xfrm>
            <a:off x="3952426" y="3178452"/>
            <a:ext cx="356205" cy="355258"/>
            <a:chOff x="-44914800" y="3560450"/>
            <a:chExt cx="300900" cy="300100"/>
          </a:xfrm>
        </p:grpSpPr>
        <p:sp>
          <p:nvSpPr>
            <p:cNvPr id="7227" name="Google Shape;7227;p5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2"/>
          <p:cNvGrpSpPr/>
          <p:nvPr/>
        </p:nvGrpSpPr>
        <p:grpSpPr>
          <a:xfrm>
            <a:off x="1707478" y="1387086"/>
            <a:ext cx="354311" cy="354104"/>
            <a:chOff x="-49764975" y="3183375"/>
            <a:chExt cx="299300" cy="299125"/>
          </a:xfrm>
        </p:grpSpPr>
        <p:sp>
          <p:nvSpPr>
            <p:cNvPr id="7233" name="Google Shape;7233;p5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52"/>
          <p:cNvGrpSpPr/>
          <p:nvPr/>
        </p:nvGrpSpPr>
        <p:grpSpPr>
          <a:xfrm>
            <a:off x="1707478" y="1822547"/>
            <a:ext cx="354311" cy="355909"/>
            <a:chOff x="-49764975" y="3551225"/>
            <a:chExt cx="299300" cy="300650"/>
          </a:xfrm>
        </p:grpSpPr>
        <p:sp>
          <p:nvSpPr>
            <p:cNvPr id="7243" name="Google Shape;7243;p5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52"/>
          <p:cNvGrpSpPr/>
          <p:nvPr/>
        </p:nvGrpSpPr>
        <p:grpSpPr>
          <a:xfrm>
            <a:off x="1705140" y="2259310"/>
            <a:ext cx="358987" cy="355525"/>
            <a:chOff x="-49766550" y="3920175"/>
            <a:chExt cx="303250" cy="300325"/>
          </a:xfrm>
        </p:grpSpPr>
        <p:sp>
          <p:nvSpPr>
            <p:cNvPr id="7255" name="Google Shape;7255;p5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52"/>
          <p:cNvGrpSpPr/>
          <p:nvPr/>
        </p:nvGrpSpPr>
        <p:grpSpPr>
          <a:xfrm>
            <a:off x="3920671" y="1407358"/>
            <a:ext cx="357123" cy="354341"/>
            <a:chOff x="-47892800" y="3200500"/>
            <a:chExt cx="301675" cy="299325"/>
          </a:xfrm>
        </p:grpSpPr>
        <p:sp>
          <p:nvSpPr>
            <p:cNvPr id="7260" name="Google Shape;7260;p5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52"/>
          <p:cNvGrpSpPr/>
          <p:nvPr/>
        </p:nvGrpSpPr>
        <p:grpSpPr>
          <a:xfrm>
            <a:off x="3984537" y="1843707"/>
            <a:ext cx="229391" cy="355258"/>
            <a:chOff x="-47839250" y="3569100"/>
            <a:chExt cx="193775" cy="300100"/>
          </a:xfrm>
        </p:grpSpPr>
        <p:sp>
          <p:nvSpPr>
            <p:cNvPr id="7267" name="Google Shape;7267;p5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52"/>
          <p:cNvGrpSpPr/>
          <p:nvPr/>
        </p:nvGrpSpPr>
        <p:grpSpPr>
          <a:xfrm>
            <a:off x="3921603" y="2280056"/>
            <a:ext cx="355258" cy="356205"/>
            <a:chOff x="-47892800" y="3937700"/>
            <a:chExt cx="300100" cy="300900"/>
          </a:xfrm>
        </p:grpSpPr>
        <p:sp>
          <p:nvSpPr>
            <p:cNvPr id="7274" name="Google Shape;7274;p5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2"/>
          <p:cNvGrpSpPr/>
          <p:nvPr/>
        </p:nvGrpSpPr>
        <p:grpSpPr>
          <a:xfrm>
            <a:off x="2626898" y="2773770"/>
            <a:ext cx="355258" cy="311458"/>
            <a:chOff x="-46042675" y="3218600"/>
            <a:chExt cx="300100" cy="263100"/>
          </a:xfrm>
        </p:grpSpPr>
        <p:sp>
          <p:nvSpPr>
            <p:cNvPr id="7283" name="Google Shape;7283;p5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2"/>
          <p:cNvGrpSpPr/>
          <p:nvPr/>
        </p:nvGrpSpPr>
        <p:grpSpPr>
          <a:xfrm>
            <a:off x="2626898" y="3188219"/>
            <a:ext cx="355258" cy="323118"/>
            <a:chOff x="-46042675" y="3568700"/>
            <a:chExt cx="300100" cy="272950"/>
          </a:xfrm>
        </p:grpSpPr>
        <p:sp>
          <p:nvSpPr>
            <p:cNvPr id="7290" name="Google Shape;7290;p5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52"/>
          <p:cNvGrpSpPr/>
          <p:nvPr/>
        </p:nvGrpSpPr>
        <p:grpSpPr>
          <a:xfrm>
            <a:off x="2668849" y="3625189"/>
            <a:ext cx="271357" cy="356057"/>
            <a:chOff x="-46007225" y="3937825"/>
            <a:chExt cx="229225" cy="300775"/>
          </a:xfrm>
        </p:grpSpPr>
        <p:sp>
          <p:nvSpPr>
            <p:cNvPr id="7295" name="Google Shape;7295;p5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52"/>
          <p:cNvGrpSpPr/>
          <p:nvPr/>
        </p:nvGrpSpPr>
        <p:grpSpPr>
          <a:xfrm>
            <a:off x="3974341" y="3615275"/>
            <a:ext cx="312375" cy="357596"/>
            <a:chOff x="-44895900" y="3929450"/>
            <a:chExt cx="263875" cy="302075"/>
          </a:xfrm>
        </p:grpSpPr>
        <p:sp>
          <p:nvSpPr>
            <p:cNvPr id="7306" name="Google Shape;7306;p5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52"/>
          <p:cNvGrpSpPr/>
          <p:nvPr/>
        </p:nvGrpSpPr>
        <p:grpSpPr>
          <a:xfrm>
            <a:off x="2148160" y="1398036"/>
            <a:ext cx="356205" cy="332885"/>
            <a:chOff x="-49397175" y="3192625"/>
            <a:chExt cx="300900" cy="281200"/>
          </a:xfrm>
        </p:grpSpPr>
        <p:sp>
          <p:nvSpPr>
            <p:cNvPr id="7313" name="Google Shape;7313;p5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52"/>
          <p:cNvGrpSpPr/>
          <p:nvPr/>
        </p:nvGrpSpPr>
        <p:grpSpPr>
          <a:xfrm>
            <a:off x="2174263" y="1822251"/>
            <a:ext cx="304000" cy="356205"/>
            <a:chOff x="-49375900" y="3550975"/>
            <a:chExt cx="256800" cy="300900"/>
          </a:xfrm>
        </p:grpSpPr>
        <p:sp>
          <p:nvSpPr>
            <p:cNvPr id="7321" name="Google Shape;7321;p5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2"/>
          <p:cNvGrpSpPr/>
          <p:nvPr/>
        </p:nvGrpSpPr>
        <p:grpSpPr>
          <a:xfrm>
            <a:off x="2169616" y="2259546"/>
            <a:ext cx="313293" cy="356205"/>
            <a:chOff x="-49378250" y="3920375"/>
            <a:chExt cx="264650" cy="300900"/>
          </a:xfrm>
        </p:grpSpPr>
        <p:sp>
          <p:nvSpPr>
            <p:cNvPr id="7333" name="Google Shape;7333;p5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2"/>
          <p:cNvGrpSpPr/>
          <p:nvPr/>
        </p:nvGrpSpPr>
        <p:grpSpPr>
          <a:xfrm>
            <a:off x="888604" y="2752344"/>
            <a:ext cx="312375" cy="357123"/>
            <a:chOff x="-47505300" y="3200500"/>
            <a:chExt cx="263875" cy="301675"/>
          </a:xfrm>
        </p:grpSpPr>
        <p:sp>
          <p:nvSpPr>
            <p:cNvPr id="7341" name="Google Shape;7341;p5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52"/>
          <p:cNvGrpSpPr/>
          <p:nvPr/>
        </p:nvGrpSpPr>
        <p:grpSpPr>
          <a:xfrm>
            <a:off x="866704" y="3188692"/>
            <a:ext cx="356176" cy="355051"/>
            <a:chOff x="-47524975" y="3569100"/>
            <a:chExt cx="300875" cy="299925"/>
          </a:xfrm>
        </p:grpSpPr>
        <p:sp>
          <p:nvSpPr>
            <p:cNvPr id="7355" name="Google Shape;7355;p5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2"/>
          <p:cNvGrpSpPr/>
          <p:nvPr/>
        </p:nvGrpSpPr>
        <p:grpSpPr>
          <a:xfrm>
            <a:off x="867162" y="3667954"/>
            <a:ext cx="355258" cy="270410"/>
            <a:chOff x="-47523400" y="3973950"/>
            <a:chExt cx="300100" cy="228425"/>
          </a:xfrm>
        </p:grpSpPr>
        <p:sp>
          <p:nvSpPr>
            <p:cNvPr id="7361" name="Google Shape;7361;p5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2"/>
          <p:cNvGrpSpPr/>
          <p:nvPr/>
        </p:nvGrpSpPr>
        <p:grpSpPr>
          <a:xfrm>
            <a:off x="3072283" y="2750953"/>
            <a:ext cx="354341" cy="357596"/>
            <a:chOff x="-45673275" y="3199325"/>
            <a:chExt cx="299325" cy="302075"/>
          </a:xfrm>
        </p:grpSpPr>
        <p:sp>
          <p:nvSpPr>
            <p:cNvPr id="7367" name="Google Shape;7367;p5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2"/>
          <p:cNvGrpSpPr/>
          <p:nvPr/>
        </p:nvGrpSpPr>
        <p:grpSpPr>
          <a:xfrm>
            <a:off x="3071351" y="3209202"/>
            <a:ext cx="356205" cy="314240"/>
            <a:chOff x="-45674075" y="3586425"/>
            <a:chExt cx="300900" cy="265450"/>
          </a:xfrm>
        </p:grpSpPr>
        <p:sp>
          <p:nvSpPr>
            <p:cNvPr id="7371" name="Google Shape;7371;p5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2"/>
          <p:cNvGrpSpPr/>
          <p:nvPr/>
        </p:nvGrpSpPr>
        <p:grpSpPr>
          <a:xfrm>
            <a:off x="3072283" y="3625041"/>
            <a:ext cx="354341" cy="356205"/>
            <a:chOff x="-45673275" y="3937700"/>
            <a:chExt cx="299325" cy="300900"/>
          </a:xfrm>
        </p:grpSpPr>
        <p:sp>
          <p:nvSpPr>
            <p:cNvPr id="7374" name="Google Shape;7374;p5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52"/>
          <p:cNvGrpSpPr/>
          <p:nvPr/>
        </p:nvGrpSpPr>
        <p:grpSpPr>
          <a:xfrm>
            <a:off x="2186449" y="4117825"/>
            <a:ext cx="356205" cy="356205"/>
            <a:chOff x="-44512325" y="3176075"/>
            <a:chExt cx="300900" cy="300900"/>
          </a:xfrm>
        </p:grpSpPr>
        <p:sp>
          <p:nvSpPr>
            <p:cNvPr id="7381" name="Google Shape;7381;p5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2"/>
          <p:cNvGrpSpPr/>
          <p:nvPr/>
        </p:nvGrpSpPr>
        <p:grpSpPr>
          <a:xfrm>
            <a:off x="2589789" y="1386849"/>
            <a:ext cx="354341" cy="354341"/>
            <a:chOff x="-49027775" y="3183175"/>
            <a:chExt cx="299325" cy="299325"/>
          </a:xfrm>
        </p:grpSpPr>
        <p:sp>
          <p:nvSpPr>
            <p:cNvPr id="7385" name="Google Shape;7385;p5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2"/>
          <p:cNvGrpSpPr/>
          <p:nvPr/>
        </p:nvGrpSpPr>
        <p:grpSpPr>
          <a:xfrm>
            <a:off x="2589330" y="1822251"/>
            <a:ext cx="355258" cy="357152"/>
            <a:chOff x="-49027775" y="3550975"/>
            <a:chExt cx="300100" cy="301700"/>
          </a:xfrm>
        </p:grpSpPr>
        <p:sp>
          <p:nvSpPr>
            <p:cNvPr id="7390" name="Google Shape;7390;p5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2"/>
          <p:cNvGrpSpPr/>
          <p:nvPr/>
        </p:nvGrpSpPr>
        <p:grpSpPr>
          <a:xfrm>
            <a:off x="2587406" y="2259310"/>
            <a:ext cx="359106" cy="355525"/>
            <a:chOff x="-49031025" y="3920175"/>
            <a:chExt cx="303350" cy="300325"/>
          </a:xfrm>
        </p:grpSpPr>
        <p:sp>
          <p:nvSpPr>
            <p:cNvPr id="7401" name="Google Shape;7401;p5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2"/>
          <p:cNvGrpSpPr/>
          <p:nvPr/>
        </p:nvGrpSpPr>
        <p:grpSpPr>
          <a:xfrm>
            <a:off x="1303511" y="2752344"/>
            <a:ext cx="356176" cy="354341"/>
            <a:chOff x="-47155575" y="3200500"/>
            <a:chExt cx="300875" cy="299325"/>
          </a:xfrm>
        </p:grpSpPr>
        <p:sp>
          <p:nvSpPr>
            <p:cNvPr id="7408" name="Google Shape;7408;p5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52"/>
          <p:cNvGrpSpPr/>
          <p:nvPr/>
        </p:nvGrpSpPr>
        <p:grpSpPr>
          <a:xfrm>
            <a:off x="1303970" y="3188692"/>
            <a:ext cx="355258" cy="355258"/>
            <a:chOff x="-47154800" y="3569100"/>
            <a:chExt cx="300100" cy="300100"/>
          </a:xfrm>
        </p:grpSpPr>
        <p:sp>
          <p:nvSpPr>
            <p:cNvPr id="7415" name="Google Shape;7415;p5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52"/>
          <p:cNvGrpSpPr/>
          <p:nvPr/>
        </p:nvGrpSpPr>
        <p:grpSpPr>
          <a:xfrm>
            <a:off x="1304443" y="3626905"/>
            <a:ext cx="354311" cy="353423"/>
            <a:chOff x="-47154000" y="3939275"/>
            <a:chExt cx="299300" cy="298550"/>
          </a:xfrm>
        </p:grpSpPr>
        <p:sp>
          <p:nvSpPr>
            <p:cNvPr id="7422" name="Google Shape;7422;p5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2"/>
          <p:cNvGrpSpPr/>
          <p:nvPr/>
        </p:nvGrpSpPr>
        <p:grpSpPr>
          <a:xfrm>
            <a:off x="3529733" y="2752344"/>
            <a:ext cx="312375" cy="354341"/>
            <a:chOff x="-45286550" y="3200500"/>
            <a:chExt cx="263875" cy="299325"/>
          </a:xfrm>
        </p:grpSpPr>
        <p:sp>
          <p:nvSpPr>
            <p:cNvPr id="7427" name="Google Shape;7427;p5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52"/>
          <p:cNvGrpSpPr/>
          <p:nvPr/>
        </p:nvGrpSpPr>
        <p:grpSpPr>
          <a:xfrm>
            <a:off x="3529733" y="3189639"/>
            <a:ext cx="312375" cy="354311"/>
            <a:chOff x="-45286550" y="3569900"/>
            <a:chExt cx="263875" cy="299300"/>
          </a:xfrm>
        </p:grpSpPr>
        <p:sp>
          <p:nvSpPr>
            <p:cNvPr id="7431" name="Google Shape;7431;p5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52"/>
          <p:cNvGrpSpPr/>
          <p:nvPr/>
        </p:nvGrpSpPr>
        <p:grpSpPr>
          <a:xfrm>
            <a:off x="3540920" y="3625988"/>
            <a:ext cx="290001" cy="355258"/>
            <a:chOff x="-45277900" y="3938500"/>
            <a:chExt cx="244975" cy="300100"/>
          </a:xfrm>
        </p:grpSpPr>
        <p:sp>
          <p:nvSpPr>
            <p:cNvPr id="7438" name="Google Shape;7438;p5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52"/>
          <p:cNvGrpSpPr/>
          <p:nvPr/>
        </p:nvGrpSpPr>
        <p:grpSpPr>
          <a:xfrm>
            <a:off x="2626869" y="4095090"/>
            <a:ext cx="355258" cy="355258"/>
            <a:chOff x="-44502875" y="3576975"/>
            <a:chExt cx="300100" cy="300100"/>
          </a:xfrm>
        </p:grpSpPr>
        <p:sp>
          <p:nvSpPr>
            <p:cNvPr id="7443" name="Google Shape;7443;p5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52"/>
          <p:cNvGrpSpPr/>
          <p:nvPr/>
        </p:nvGrpSpPr>
        <p:grpSpPr>
          <a:xfrm>
            <a:off x="4835456" y="1828361"/>
            <a:ext cx="356196" cy="354670"/>
            <a:chOff x="-13946200" y="3647075"/>
            <a:chExt cx="353650" cy="352100"/>
          </a:xfrm>
        </p:grpSpPr>
        <p:sp>
          <p:nvSpPr>
            <p:cNvPr id="7447" name="Google Shape;7447;p5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52"/>
          <p:cNvGrpSpPr/>
          <p:nvPr/>
        </p:nvGrpSpPr>
        <p:grpSpPr>
          <a:xfrm>
            <a:off x="6618849" y="1387844"/>
            <a:ext cx="357002" cy="354267"/>
            <a:chOff x="-12163025" y="3214275"/>
            <a:chExt cx="354450" cy="351700"/>
          </a:xfrm>
        </p:grpSpPr>
        <p:sp>
          <p:nvSpPr>
            <p:cNvPr id="7454" name="Google Shape;7454;p5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2"/>
          <p:cNvGrpSpPr/>
          <p:nvPr/>
        </p:nvGrpSpPr>
        <p:grpSpPr>
          <a:xfrm>
            <a:off x="6619629" y="1827581"/>
            <a:ext cx="355441" cy="356232"/>
            <a:chOff x="-12160675" y="3647875"/>
            <a:chExt cx="352900" cy="353650"/>
          </a:xfrm>
        </p:grpSpPr>
        <p:sp>
          <p:nvSpPr>
            <p:cNvPr id="7458" name="Google Shape;7458;p5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52"/>
          <p:cNvGrpSpPr/>
          <p:nvPr/>
        </p:nvGrpSpPr>
        <p:grpSpPr>
          <a:xfrm>
            <a:off x="6630345" y="2272036"/>
            <a:ext cx="354635" cy="356232"/>
            <a:chOff x="-12160675" y="4081850"/>
            <a:chExt cx="352100" cy="353650"/>
          </a:xfrm>
        </p:grpSpPr>
        <p:sp>
          <p:nvSpPr>
            <p:cNvPr id="7466" name="Google Shape;7466;p5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2"/>
          <p:cNvGrpSpPr/>
          <p:nvPr/>
        </p:nvGrpSpPr>
        <p:grpSpPr>
          <a:xfrm>
            <a:off x="4835311" y="2746480"/>
            <a:ext cx="355416" cy="355652"/>
            <a:chOff x="-10391650" y="3180600"/>
            <a:chExt cx="352875" cy="353075"/>
          </a:xfrm>
        </p:grpSpPr>
        <p:sp>
          <p:nvSpPr>
            <p:cNvPr id="7473" name="Google Shape;7473;p5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2"/>
          <p:cNvGrpSpPr/>
          <p:nvPr/>
        </p:nvGrpSpPr>
        <p:grpSpPr>
          <a:xfrm>
            <a:off x="4835310" y="3223278"/>
            <a:ext cx="354635" cy="353890"/>
            <a:chOff x="-10390875" y="3616350"/>
            <a:chExt cx="352100" cy="351325"/>
          </a:xfrm>
        </p:grpSpPr>
        <p:sp>
          <p:nvSpPr>
            <p:cNvPr id="7480" name="Google Shape;7480;p5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52"/>
          <p:cNvGrpSpPr/>
          <p:nvPr/>
        </p:nvGrpSpPr>
        <p:grpSpPr>
          <a:xfrm>
            <a:off x="7502285" y="2747943"/>
            <a:ext cx="312585" cy="354670"/>
            <a:chOff x="-10370400" y="4049550"/>
            <a:chExt cx="310350" cy="352100"/>
          </a:xfrm>
        </p:grpSpPr>
        <p:sp>
          <p:nvSpPr>
            <p:cNvPr id="7484" name="Google Shape;7484;p5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52"/>
          <p:cNvGrpSpPr/>
          <p:nvPr/>
        </p:nvGrpSpPr>
        <p:grpSpPr>
          <a:xfrm>
            <a:off x="6606541" y="2746884"/>
            <a:ext cx="379236" cy="354847"/>
            <a:chOff x="-8674650" y="3210975"/>
            <a:chExt cx="376525" cy="352275"/>
          </a:xfrm>
        </p:grpSpPr>
        <p:sp>
          <p:nvSpPr>
            <p:cNvPr id="7490" name="Google Shape;7490;p5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52"/>
          <p:cNvGrpSpPr/>
          <p:nvPr/>
        </p:nvGrpSpPr>
        <p:grpSpPr>
          <a:xfrm>
            <a:off x="5278038" y="1828361"/>
            <a:ext cx="356221" cy="354670"/>
            <a:chOff x="-13512225" y="3647075"/>
            <a:chExt cx="353675" cy="352100"/>
          </a:xfrm>
        </p:grpSpPr>
        <p:sp>
          <p:nvSpPr>
            <p:cNvPr id="7497" name="Google Shape;7497;p5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52"/>
          <p:cNvGrpSpPr/>
          <p:nvPr/>
        </p:nvGrpSpPr>
        <p:grpSpPr>
          <a:xfrm>
            <a:off x="5288351" y="2272427"/>
            <a:ext cx="356221" cy="355451"/>
            <a:chOff x="-13512225" y="4080275"/>
            <a:chExt cx="353675" cy="352875"/>
          </a:xfrm>
        </p:grpSpPr>
        <p:sp>
          <p:nvSpPr>
            <p:cNvPr id="7508" name="Google Shape;7508;p5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52"/>
          <p:cNvGrpSpPr/>
          <p:nvPr/>
        </p:nvGrpSpPr>
        <p:grpSpPr>
          <a:xfrm>
            <a:off x="7061431" y="1419788"/>
            <a:ext cx="356196" cy="290379"/>
            <a:chOff x="-11728250" y="3245400"/>
            <a:chExt cx="353650" cy="288275"/>
          </a:xfrm>
        </p:grpSpPr>
        <p:sp>
          <p:nvSpPr>
            <p:cNvPr id="7520" name="Google Shape;7520;p5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52"/>
          <p:cNvGrpSpPr/>
          <p:nvPr/>
        </p:nvGrpSpPr>
        <p:grpSpPr>
          <a:xfrm>
            <a:off x="7093939" y="2272427"/>
            <a:ext cx="311804" cy="355451"/>
            <a:chOff x="-11703850" y="4081850"/>
            <a:chExt cx="309575" cy="352875"/>
          </a:xfrm>
        </p:grpSpPr>
        <p:sp>
          <p:nvSpPr>
            <p:cNvPr id="7526" name="Google Shape;7526;p5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52"/>
          <p:cNvGrpSpPr/>
          <p:nvPr/>
        </p:nvGrpSpPr>
        <p:grpSpPr>
          <a:xfrm>
            <a:off x="5282595" y="2746580"/>
            <a:ext cx="357002" cy="355451"/>
            <a:chOff x="-9958475" y="3180025"/>
            <a:chExt cx="354450" cy="352875"/>
          </a:xfrm>
        </p:grpSpPr>
        <p:sp>
          <p:nvSpPr>
            <p:cNvPr id="7535" name="Google Shape;7535;p5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2"/>
          <p:cNvGrpSpPr/>
          <p:nvPr/>
        </p:nvGrpSpPr>
        <p:grpSpPr>
          <a:xfrm>
            <a:off x="5291722" y="3222561"/>
            <a:ext cx="337966" cy="355325"/>
            <a:chOff x="-9949025" y="3615575"/>
            <a:chExt cx="335550" cy="352750"/>
          </a:xfrm>
        </p:grpSpPr>
        <p:sp>
          <p:nvSpPr>
            <p:cNvPr id="7539" name="Google Shape;7539;p5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2"/>
          <p:cNvGrpSpPr/>
          <p:nvPr/>
        </p:nvGrpSpPr>
        <p:grpSpPr>
          <a:xfrm>
            <a:off x="7926568" y="2746067"/>
            <a:ext cx="360175" cy="358423"/>
            <a:chOff x="-9961625" y="4048175"/>
            <a:chExt cx="357600" cy="355825"/>
          </a:xfrm>
        </p:grpSpPr>
        <p:sp>
          <p:nvSpPr>
            <p:cNvPr id="7543" name="Google Shape;7543;p5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2"/>
          <p:cNvGrpSpPr/>
          <p:nvPr/>
        </p:nvGrpSpPr>
        <p:grpSpPr>
          <a:xfrm>
            <a:off x="6613289" y="3221579"/>
            <a:ext cx="364959" cy="357289"/>
            <a:chOff x="-8680950" y="3624225"/>
            <a:chExt cx="362350" cy="354700"/>
          </a:xfrm>
        </p:grpSpPr>
        <p:sp>
          <p:nvSpPr>
            <p:cNvPr id="7550" name="Google Shape;7550;p5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2"/>
          <p:cNvGrpSpPr/>
          <p:nvPr/>
        </p:nvGrpSpPr>
        <p:grpSpPr>
          <a:xfrm>
            <a:off x="5749533" y="1387239"/>
            <a:ext cx="313365" cy="355476"/>
            <a:chOff x="-13056975" y="3212300"/>
            <a:chExt cx="311125" cy="352900"/>
          </a:xfrm>
        </p:grpSpPr>
        <p:sp>
          <p:nvSpPr>
            <p:cNvPr id="7557" name="Google Shape;7557;p5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52"/>
          <p:cNvGrpSpPr/>
          <p:nvPr/>
        </p:nvGrpSpPr>
        <p:grpSpPr>
          <a:xfrm>
            <a:off x="5726921" y="1828034"/>
            <a:ext cx="358588" cy="355325"/>
            <a:chOff x="-13077450" y="3647075"/>
            <a:chExt cx="356025" cy="352750"/>
          </a:xfrm>
        </p:grpSpPr>
        <p:sp>
          <p:nvSpPr>
            <p:cNvPr id="7562" name="Google Shape;7562;p5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52"/>
          <p:cNvGrpSpPr/>
          <p:nvPr/>
        </p:nvGrpSpPr>
        <p:grpSpPr>
          <a:xfrm>
            <a:off x="5738027" y="2271633"/>
            <a:ext cx="357002" cy="357037"/>
            <a:chOff x="-13079025" y="4079475"/>
            <a:chExt cx="354450" cy="354450"/>
          </a:xfrm>
        </p:grpSpPr>
        <p:sp>
          <p:nvSpPr>
            <p:cNvPr id="7566" name="Google Shape;7566;p5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52"/>
          <p:cNvGrpSpPr/>
          <p:nvPr/>
        </p:nvGrpSpPr>
        <p:grpSpPr>
          <a:xfrm>
            <a:off x="7511094" y="1387642"/>
            <a:ext cx="356221" cy="354670"/>
            <a:chOff x="-11292700" y="3213875"/>
            <a:chExt cx="353675" cy="352100"/>
          </a:xfrm>
        </p:grpSpPr>
        <p:sp>
          <p:nvSpPr>
            <p:cNvPr id="7571" name="Google Shape;7571;p5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52"/>
          <p:cNvGrpSpPr/>
          <p:nvPr/>
        </p:nvGrpSpPr>
        <p:grpSpPr>
          <a:xfrm>
            <a:off x="7505152" y="1827581"/>
            <a:ext cx="368106" cy="356232"/>
            <a:chOff x="-11299000" y="3647875"/>
            <a:chExt cx="365475" cy="353650"/>
          </a:xfrm>
        </p:grpSpPr>
        <p:sp>
          <p:nvSpPr>
            <p:cNvPr id="7579" name="Google Shape;7579;p5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52"/>
          <p:cNvGrpSpPr/>
          <p:nvPr/>
        </p:nvGrpSpPr>
        <p:grpSpPr>
          <a:xfrm>
            <a:off x="7520614" y="2283532"/>
            <a:ext cx="357808" cy="333240"/>
            <a:chOff x="-11295075" y="4092875"/>
            <a:chExt cx="355250" cy="330825"/>
          </a:xfrm>
        </p:grpSpPr>
        <p:sp>
          <p:nvSpPr>
            <p:cNvPr id="7586" name="Google Shape;7586;p5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52"/>
          <p:cNvGrpSpPr/>
          <p:nvPr/>
        </p:nvGrpSpPr>
        <p:grpSpPr>
          <a:xfrm>
            <a:off x="5746214" y="2746580"/>
            <a:ext cx="312585" cy="355451"/>
            <a:chOff x="-9500075" y="3180800"/>
            <a:chExt cx="310350" cy="352875"/>
          </a:xfrm>
        </p:grpSpPr>
        <p:sp>
          <p:nvSpPr>
            <p:cNvPr id="7592" name="Google Shape;7592;p5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52"/>
          <p:cNvGrpSpPr/>
          <p:nvPr/>
        </p:nvGrpSpPr>
        <p:grpSpPr>
          <a:xfrm>
            <a:off x="5724005" y="3222095"/>
            <a:ext cx="356221" cy="356257"/>
            <a:chOff x="-9523700" y="3614000"/>
            <a:chExt cx="353675" cy="353675"/>
          </a:xfrm>
        </p:grpSpPr>
        <p:sp>
          <p:nvSpPr>
            <p:cNvPr id="7602" name="Google Shape;7602;p5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52"/>
          <p:cNvGrpSpPr/>
          <p:nvPr/>
        </p:nvGrpSpPr>
        <p:grpSpPr>
          <a:xfrm>
            <a:off x="7508956" y="3244737"/>
            <a:ext cx="356221" cy="354670"/>
            <a:chOff x="-9523700" y="4049550"/>
            <a:chExt cx="353675" cy="352100"/>
          </a:xfrm>
        </p:grpSpPr>
        <p:sp>
          <p:nvSpPr>
            <p:cNvPr id="7612" name="Google Shape;7612;p5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52"/>
          <p:cNvGrpSpPr/>
          <p:nvPr/>
        </p:nvGrpSpPr>
        <p:grpSpPr>
          <a:xfrm>
            <a:off x="7065071" y="3244710"/>
            <a:ext cx="357002" cy="311029"/>
            <a:chOff x="-8209150" y="3659675"/>
            <a:chExt cx="354450" cy="308775"/>
          </a:xfrm>
        </p:grpSpPr>
        <p:sp>
          <p:nvSpPr>
            <p:cNvPr id="7620" name="Google Shape;7620;p5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52"/>
          <p:cNvGrpSpPr/>
          <p:nvPr/>
        </p:nvGrpSpPr>
        <p:grpSpPr>
          <a:xfrm>
            <a:off x="6178632" y="2273623"/>
            <a:ext cx="356221" cy="353059"/>
            <a:chOff x="-12643475" y="4081850"/>
            <a:chExt cx="353675" cy="350500"/>
          </a:xfrm>
        </p:grpSpPr>
        <p:sp>
          <p:nvSpPr>
            <p:cNvPr id="7627" name="Google Shape;7627;p5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1" name="Google Shape;7631;p5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2" name="Google Shape;7632;p52"/>
          <p:cNvGrpSpPr/>
          <p:nvPr/>
        </p:nvGrpSpPr>
        <p:grpSpPr>
          <a:xfrm>
            <a:off x="7961232" y="2283532"/>
            <a:ext cx="356221" cy="333240"/>
            <a:chOff x="-10858725" y="4092875"/>
            <a:chExt cx="353675" cy="330825"/>
          </a:xfrm>
        </p:grpSpPr>
        <p:sp>
          <p:nvSpPr>
            <p:cNvPr id="7633" name="Google Shape;7633;p5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52"/>
          <p:cNvGrpSpPr/>
          <p:nvPr/>
        </p:nvGrpSpPr>
        <p:grpSpPr>
          <a:xfrm>
            <a:off x="6219755" y="3222498"/>
            <a:ext cx="252278" cy="355451"/>
            <a:chOff x="-9039300" y="3614000"/>
            <a:chExt cx="250475" cy="352875"/>
          </a:xfrm>
        </p:grpSpPr>
        <p:sp>
          <p:nvSpPr>
            <p:cNvPr id="7640" name="Google Shape;7640;p5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52"/>
          <p:cNvGrpSpPr/>
          <p:nvPr/>
        </p:nvGrpSpPr>
        <p:grpSpPr>
          <a:xfrm>
            <a:off x="7951721" y="3244737"/>
            <a:ext cx="354635" cy="354670"/>
            <a:chOff x="-9088150" y="4049550"/>
            <a:chExt cx="352100" cy="352100"/>
          </a:xfrm>
        </p:grpSpPr>
        <p:sp>
          <p:nvSpPr>
            <p:cNvPr id="7643" name="Google Shape;7643;p5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52"/>
          <p:cNvGrpSpPr/>
          <p:nvPr/>
        </p:nvGrpSpPr>
        <p:grpSpPr>
          <a:xfrm>
            <a:off x="7086085" y="2746970"/>
            <a:ext cx="315757" cy="354670"/>
            <a:chOff x="-8191825" y="3174500"/>
            <a:chExt cx="313500" cy="352100"/>
          </a:xfrm>
        </p:grpSpPr>
        <p:sp>
          <p:nvSpPr>
            <p:cNvPr id="7650" name="Google Shape;7650;p5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52"/>
          <p:cNvGrpSpPr/>
          <p:nvPr/>
        </p:nvGrpSpPr>
        <p:grpSpPr>
          <a:xfrm>
            <a:off x="4835443" y="1387491"/>
            <a:ext cx="356221" cy="354973"/>
            <a:chOff x="-13947000" y="3212800"/>
            <a:chExt cx="353675" cy="352400"/>
          </a:xfrm>
        </p:grpSpPr>
        <p:sp>
          <p:nvSpPr>
            <p:cNvPr id="7654" name="Google Shape;7654;p5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6" name="Google Shape;7656;p5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52"/>
          <p:cNvGrpSpPr/>
          <p:nvPr/>
        </p:nvGrpSpPr>
        <p:grpSpPr>
          <a:xfrm>
            <a:off x="5278038" y="1386849"/>
            <a:ext cx="356221" cy="356257"/>
            <a:chOff x="-13512225" y="3211525"/>
            <a:chExt cx="353675" cy="353675"/>
          </a:xfrm>
        </p:grpSpPr>
        <p:sp>
          <p:nvSpPr>
            <p:cNvPr id="7658" name="Google Shape;7658;p5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52"/>
          <p:cNvGrpSpPr/>
          <p:nvPr/>
        </p:nvGrpSpPr>
        <p:grpSpPr>
          <a:xfrm>
            <a:off x="6168320" y="1387239"/>
            <a:ext cx="356221" cy="355476"/>
            <a:chOff x="-12643475" y="3212300"/>
            <a:chExt cx="353675" cy="352900"/>
          </a:xfrm>
        </p:grpSpPr>
        <p:sp>
          <p:nvSpPr>
            <p:cNvPr id="7664" name="Google Shape;7664;p5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52"/>
          <p:cNvGrpSpPr/>
          <p:nvPr/>
        </p:nvGrpSpPr>
        <p:grpSpPr>
          <a:xfrm>
            <a:off x="6168320" y="1839013"/>
            <a:ext cx="356221" cy="333366"/>
            <a:chOff x="-12643475" y="3657325"/>
            <a:chExt cx="353675" cy="330950"/>
          </a:xfrm>
        </p:grpSpPr>
        <p:sp>
          <p:nvSpPr>
            <p:cNvPr id="7674" name="Google Shape;7674;p5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52"/>
          <p:cNvGrpSpPr/>
          <p:nvPr/>
        </p:nvGrpSpPr>
        <p:grpSpPr>
          <a:xfrm>
            <a:off x="7951322" y="1387642"/>
            <a:ext cx="355416" cy="354670"/>
            <a:chOff x="-10857925" y="3213875"/>
            <a:chExt cx="352875" cy="352100"/>
          </a:xfrm>
        </p:grpSpPr>
        <p:sp>
          <p:nvSpPr>
            <p:cNvPr id="7681" name="Google Shape;7681;p5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5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52"/>
          <p:cNvGrpSpPr/>
          <p:nvPr/>
        </p:nvGrpSpPr>
        <p:grpSpPr>
          <a:xfrm>
            <a:off x="6168237" y="2747071"/>
            <a:ext cx="356096" cy="354469"/>
            <a:chOff x="-9089725" y="3180200"/>
            <a:chExt cx="353550" cy="351900"/>
          </a:xfrm>
        </p:grpSpPr>
        <p:sp>
          <p:nvSpPr>
            <p:cNvPr id="7692" name="Google Shape;7692;p5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52"/>
          <p:cNvGrpSpPr/>
          <p:nvPr/>
        </p:nvGrpSpPr>
        <p:grpSpPr>
          <a:xfrm>
            <a:off x="7060235" y="1826875"/>
            <a:ext cx="358588" cy="357642"/>
            <a:chOff x="7083760" y="1971660"/>
            <a:chExt cx="358588" cy="357642"/>
          </a:xfrm>
        </p:grpSpPr>
        <p:sp>
          <p:nvSpPr>
            <p:cNvPr id="7695" name="Google Shape;7695;p5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7" name="Google Shape;7707;p5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08" name="Google Shape;7708;p5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2"/>
        <p:cNvGrpSpPr/>
        <p:nvPr/>
      </p:nvGrpSpPr>
      <p:grpSpPr>
        <a:xfrm>
          <a:off x="0" y="0"/>
          <a:ext cx="0" cy="0"/>
          <a:chOff x="0" y="0"/>
          <a:chExt cx="0" cy="0"/>
        </a:xfrm>
      </p:grpSpPr>
      <p:sp>
        <p:nvSpPr>
          <p:cNvPr id="7713" name="Google Shape;7713;p5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53"/>
          <p:cNvGrpSpPr/>
          <p:nvPr/>
        </p:nvGrpSpPr>
        <p:grpSpPr>
          <a:xfrm>
            <a:off x="719610" y="2243507"/>
            <a:ext cx="452798" cy="449473"/>
            <a:chOff x="-21322300" y="3693325"/>
            <a:chExt cx="306400" cy="304150"/>
          </a:xfrm>
        </p:grpSpPr>
        <p:sp>
          <p:nvSpPr>
            <p:cNvPr id="7715" name="Google Shape;7715;p5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53"/>
          <p:cNvGrpSpPr/>
          <p:nvPr/>
        </p:nvGrpSpPr>
        <p:grpSpPr>
          <a:xfrm>
            <a:off x="719019" y="2810244"/>
            <a:ext cx="453980" cy="422540"/>
            <a:chOff x="-21322300" y="4077125"/>
            <a:chExt cx="307200" cy="285925"/>
          </a:xfrm>
        </p:grpSpPr>
        <p:sp>
          <p:nvSpPr>
            <p:cNvPr id="7720" name="Google Shape;7720;p5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53"/>
          <p:cNvGrpSpPr/>
          <p:nvPr/>
        </p:nvGrpSpPr>
        <p:grpSpPr>
          <a:xfrm>
            <a:off x="3496195" y="1689128"/>
            <a:ext cx="451653" cy="450212"/>
            <a:chOff x="-19394200" y="3333800"/>
            <a:chExt cx="305625" cy="304650"/>
          </a:xfrm>
        </p:grpSpPr>
        <p:sp>
          <p:nvSpPr>
            <p:cNvPr id="7733" name="Google Shape;7733;p5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53"/>
          <p:cNvGrpSpPr/>
          <p:nvPr/>
        </p:nvGrpSpPr>
        <p:grpSpPr>
          <a:xfrm>
            <a:off x="3495032" y="2243580"/>
            <a:ext cx="453980" cy="449325"/>
            <a:chOff x="-19396575" y="3708500"/>
            <a:chExt cx="307200" cy="304050"/>
          </a:xfrm>
        </p:grpSpPr>
        <p:sp>
          <p:nvSpPr>
            <p:cNvPr id="7743" name="Google Shape;7743;p5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5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53"/>
          <p:cNvGrpSpPr/>
          <p:nvPr/>
        </p:nvGrpSpPr>
        <p:grpSpPr>
          <a:xfrm>
            <a:off x="3489212" y="2796461"/>
            <a:ext cx="465618" cy="450101"/>
            <a:chOff x="-19394200" y="4084200"/>
            <a:chExt cx="315075" cy="304575"/>
          </a:xfrm>
        </p:grpSpPr>
        <p:sp>
          <p:nvSpPr>
            <p:cNvPr id="7747" name="Google Shape;7747;p5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53"/>
          <p:cNvGrpSpPr/>
          <p:nvPr/>
        </p:nvGrpSpPr>
        <p:grpSpPr>
          <a:xfrm>
            <a:off x="6294923" y="1689001"/>
            <a:ext cx="400447" cy="450470"/>
            <a:chOff x="-17526750" y="3309200"/>
            <a:chExt cx="270975" cy="304825"/>
          </a:xfrm>
        </p:grpSpPr>
        <p:sp>
          <p:nvSpPr>
            <p:cNvPr id="7754" name="Google Shape;7754;p5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5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53"/>
          <p:cNvGrpSpPr/>
          <p:nvPr/>
        </p:nvGrpSpPr>
        <p:grpSpPr>
          <a:xfrm>
            <a:off x="6271075" y="2244173"/>
            <a:ext cx="448143" cy="448143"/>
            <a:chOff x="-17542500" y="3684100"/>
            <a:chExt cx="303250" cy="303250"/>
          </a:xfrm>
        </p:grpSpPr>
        <p:sp>
          <p:nvSpPr>
            <p:cNvPr id="7760" name="Google Shape;7760;p5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53"/>
          <p:cNvGrpSpPr/>
          <p:nvPr/>
        </p:nvGrpSpPr>
        <p:grpSpPr>
          <a:xfrm>
            <a:off x="6270484" y="2810817"/>
            <a:ext cx="449325" cy="421395"/>
            <a:chOff x="-17542500" y="4068450"/>
            <a:chExt cx="304050" cy="285150"/>
          </a:xfrm>
        </p:grpSpPr>
        <p:sp>
          <p:nvSpPr>
            <p:cNvPr id="7768" name="Google Shape;7768;p5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3"/>
          <p:cNvGrpSpPr/>
          <p:nvPr/>
        </p:nvGrpSpPr>
        <p:grpSpPr>
          <a:xfrm>
            <a:off x="3500906" y="3342211"/>
            <a:ext cx="343404" cy="449325"/>
            <a:chOff x="-15652200" y="3335975"/>
            <a:chExt cx="232375" cy="304050"/>
          </a:xfrm>
        </p:grpSpPr>
        <p:sp>
          <p:nvSpPr>
            <p:cNvPr id="7775" name="Google Shape;7775;p5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53"/>
          <p:cNvGrpSpPr/>
          <p:nvPr/>
        </p:nvGrpSpPr>
        <p:grpSpPr>
          <a:xfrm>
            <a:off x="1274819" y="2243729"/>
            <a:ext cx="449325" cy="449030"/>
            <a:chOff x="-20945825" y="3692175"/>
            <a:chExt cx="304050" cy="303850"/>
          </a:xfrm>
        </p:grpSpPr>
        <p:sp>
          <p:nvSpPr>
            <p:cNvPr id="7785" name="Google Shape;7785;p5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53"/>
          <p:cNvGrpSpPr/>
          <p:nvPr/>
        </p:nvGrpSpPr>
        <p:grpSpPr>
          <a:xfrm>
            <a:off x="4081644" y="1689848"/>
            <a:ext cx="372516" cy="448771"/>
            <a:chOff x="-18994100" y="3334775"/>
            <a:chExt cx="252075" cy="303675"/>
          </a:xfrm>
        </p:grpSpPr>
        <p:sp>
          <p:nvSpPr>
            <p:cNvPr id="7790" name="Google Shape;7790;p5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3"/>
          <p:cNvGrpSpPr/>
          <p:nvPr/>
        </p:nvGrpSpPr>
        <p:grpSpPr>
          <a:xfrm>
            <a:off x="4096200" y="2244743"/>
            <a:ext cx="343404" cy="446998"/>
            <a:chOff x="-18983850" y="3710075"/>
            <a:chExt cx="232375" cy="302475"/>
          </a:xfrm>
        </p:grpSpPr>
        <p:sp>
          <p:nvSpPr>
            <p:cNvPr id="7795" name="Google Shape;7795;p5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53"/>
          <p:cNvGrpSpPr/>
          <p:nvPr/>
        </p:nvGrpSpPr>
        <p:grpSpPr>
          <a:xfrm>
            <a:off x="1274247" y="1689573"/>
            <a:ext cx="450470" cy="449325"/>
            <a:chOff x="-20946600" y="3317850"/>
            <a:chExt cx="304825" cy="304050"/>
          </a:xfrm>
        </p:grpSpPr>
        <p:sp>
          <p:nvSpPr>
            <p:cNvPr id="7800" name="Google Shape;7800;p5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53"/>
          <p:cNvGrpSpPr/>
          <p:nvPr/>
        </p:nvGrpSpPr>
        <p:grpSpPr>
          <a:xfrm>
            <a:off x="1300422" y="2797442"/>
            <a:ext cx="398119" cy="448143"/>
            <a:chOff x="-20930075" y="4066100"/>
            <a:chExt cx="269400" cy="303250"/>
          </a:xfrm>
        </p:grpSpPr>
        <p:sp>
          <p:nvSpPr>
            <p:cNvPr id="7804" name="Google Shape;7804;p5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53"/>
          <p:cNvGrpSpPr/>
          <p:nvPr/>
        </p:nvGrpSpPr>
        <p:grpSpPr>
          <a:xfrm>
            <a:off x="4042667" y="2797422"/>
            <a:ext cx="450470" cy="448180"/>
            <a:chOff x="-19020075" y="4084200"/>
            <a:chExt cx="304825" cy="303275"/>
          </a:xfrm>
        </p:grpSpPr>
        <p:sp>
          <p:nvSpPr>
            <p:cNvPr id="7807" name="Google Shape;7807;p5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53"/>
          <p:cNvGrpSpPr/>
          <p:nvPr/>
        </p:nvGrpSpPr>
        <p:grpSpPr>
          <a:xfrm>
            <a:off x="6859931" y="1689001"/>
            <a:ext cx="396937" cy="450470"/>
            <a:chOff x="-17149475" y="3309200"/>
            <a:chExt cx="268600" cy="304825"/>
          </a:xfrm>
        </p:grpSpPr>
        <p:sp>
          <p:nvSpPr>
            <p:cNvPr id="7817" name="Google Shape;7817;p5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3"/>
          <p:cNvGrpSpPr/>
          <p:nvPr/>
        </p:nvGrpSpPr>
        <p:grpSpPr>
          <a:xfrm>
            <a:off x="6833737" y="2258120"/>
            <a:ext cx="449325" cy="420249"/>
            <a:chOff x="-17168375" y="3692750"/>
            <a:chExt cx="304050" cy="284375"/>
          </a:xfrm>
        </p:grpSpPr>
        <p:sp>
          <p:nvSpPr>
            <p:cNvPr id="7820" name="Google Shape;7820;p5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53"/>
          <p:cNvGrpSpPr/>
          <p:nvPr/>
        </p:nvGrpSpPr>
        <p:grpSpPr>
          <a:xfrm>
            <a:off x="6830246" y="2796852"/>
            <a:ext cx="456308" cy="449325"/>
            <a:chOff x="-17170750" y="4058800"/>
            <a:chExt cx="308775" cy="304050"/>
          </a:xfrm>
        </p:grpSpPr>
        <p:sp>
          <p:nvSpPr>
            <p:cNvPr id="7828" name="Google Shape;7828;p5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53"/>
          <p:cNvGrpSpPr/>
          <p:nvPr/>
        </p:nvGrpSpPr>
        <p:grpSpPr>
          <a:xfrm>
            <a:off x="5692143" y="3343358"/>
            <a:ext cx="450470" cy="446998"/>
            <a:chOff x="-15688425" y="3707725"/>
            <a:chExt cx="304825" cy="302475"/>
          </a:xfrm>
        </p:grpSpPr>
        <p:sp>
          <p:nvSpPr>
            <p:cNvPr id="7846" name="Google Shape;7846;p5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3"/>
          <p:cNvGrpSpPr/>
          <p:nvPr/>
        </p:nvGrpSpPr>
        <p:grpSpPr>
          <a:xfrm>
            <a:off x="1836300" y="1690441"/>
            <a:ext cx="451653" cy="447589"/>
            <a:chOff x="-20572500" y="3319025"/>
            <a:chExt cx="305625" cy="302875"/>
          </a:xfrm>
        </p:grpSpPr>
        <p:sp>
          <p:nvSpPr>
            <p:cNvPr id="7853" name="Google Shape;7853;p5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53"/>
          <p:cNvGrpSpPr/>
          <p:nvPr/>
        </p:nvGrpSpPr>
        <p:grpSpPr>
          <a:xfrm>
            <a:off x="1837463" y="2305410"/>
            <a:ext cx="449325" cy="325670"/>
            <a:chOff x="-20571700" y="3722875"/>
            <a:chExt cx="304050" cy="220375"/>
          </a:xfrm>
        </p:grpSpPr>
        <p:sp>
          <p:nvSpPr>
            <p:cNvPr id="7856" name="Google Shape;7856;p5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53"/>
          <p:cNvGrpSpPr/>
          <p:nvPr/>
        </p:nvGrpSpPr>
        <p:grpSpPr>
          <a:xfrm>
            <a:off x="1836891" y="2796278"/>
            <a:ext cx="450470" cy="450470"/>
            <a:chOff x="-20571700" y="4066875"/>
            <a:chExt cx="304825" cy="304825"/>
          </a:xfrm>
        </p:grpSpPr>
        <p:sp>
          <p:nvSpPr>
            <p:cNvPr id="7864" name="Google Shape;7864;p5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53"/>
          <p:cNvGrpSpPr/>
          <p:nvPr/>
        </p:nvGrpSpPr>
        <p:grpSpPr>
          <a:xfrm>
            <a:off x="4603593" y="1688259"/>
            <a:ext cx="453980" cy="451948"/>
            <a:chOff x="-18645175" y="3334200"/>
            <a:chExt cx="307200" cy="305825"/>
          </a:xfrm>
        </p:grpSpPr>
        <p:sp>
          <p:nvSpPr>
            <p:cNvPr id="7871" name="Google Shape;7871;p5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53"/>
          <p:cNvGrpSpPr/>
          <p:nvPr/>
        </p:nvGrpSpPr>
        <p:grpSpPr>
          <a:xfrm>
            <a:off x="4604184" y="2242989"/>
            <a:ext cx="452798" cy="450507"/>
            <a:chOff x="-18645175" y="3708500"/>
            <a:chExt cx="306400" cy="304850"/>
          </a:xfrm>
        </p:grpSpPr>
        <p:sp>
          <p:nvSpPr>
            <p:cNvPr id="7877" name="Google Shape;7877;p5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53"/>
          <p:cNvGrpSpPr/>
          <p:nvPr/>
        </p:nvGrpSpPr>
        <p:grpSpPr>
          <a:xfrm>
            <a:off x="4601857" y="2795630"/>
            <a:ext cx="457453" cy="451763"/>
            <a:chOff x="-18647525" y="4082625"/>
            <a:chExt cx="309550" cy="305700"/>
          </a:xfrm>
        </p:grpSpPr>
        <p:sp>
          <p:nvSpPr>
            <p:cNvPr id="7885" name="Google Shape;7885;p5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53"/>
          <p:cNvGrpSpPr/>
          <p:nvPr/>
        </p:nvGrpSpPr>
        <p:grpSpPr>
          <a:xfrm>
            <a:off x="7412241" y="1689592"/>
            <a:ext cx="395755" cy="449288"/>
            <a:chOff x="-16775350" y="3309200"/>
            <a:chExt cx="267800" cy="304025"/>
          </a:xfrm>
        </p:grpSpPr>
        <p:sp>
          <p:nvSpPr>
            <p:cNvPr id="7890" name="Google Shape;7890;p5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3"/>
          <p:cNvGrpSpPr/>
          <p:nvPr/>
        </p:nvGrpSpPr>
        <p:grpSpPr>
          <a:xfrm>
            <a:off x="7412241" y="2241827"/>
            <a:ext cx="395755" cy="452835"/>
            <a:chOff x="-16775350" y="3683300"/>
            <a:chExt cx="267800" cy="306425"/>
          </a:xfrm>
        </p:grpSpPr>
        <p:sp>
          <p:nvSpPr>
            <p:cNvPr id="7894" name="Google Shape;7894;p5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53"/>
          <p:cNvGrpSpPr/>
          <p:nvPr/>
        </p:nvGrpSpPr>
        <p:grpSpPr>
          <a:xfrm>
            <a:off x="7384292" y="2796870"/>
            <a:ext cx="451653" cy="449288"/>
            <a:chOff x="-16794250" y="4058225"/>
            <a:chExt cx="305625" cy="304025"/>
          </a:xfrm>
        </p:grpSpPr>
        <p:sp>
          <p:nvSpPr>
            <p:cNvPr id="7898" name="Google Shape;7898;p5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7" name="Google Shape;7907;p5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8" name="Google Shape;7908;p53"/>
          <p:cNvGrpSpPr/>
          <p:nvPr/>
        </p:nvGrpSpPr>
        <p:grpSpPr>
          <a:xfrm>
            <a:off x="2385709" y="1689573"/>
            <a:ext cx="457453" cy="449325"/>
            <a:chOff x="-20199150" y="3317850"/>
            <a:chExt cx="309550" cy="304050"/>
          </a:xfrm>
        </p:grpSpPr>
        <p:sp>
          <p:nvSpPr>
            <p:cNvPr id="7909" name="Google Shape;7909;p5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5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3"/>
          <p:cNvGrpSpPr/>
          <p:nvPr/>
        </p:nvGrpSpPr>
        <p:grpSpPr>
          <a:xfrm>
            <a:off x="2388036" y="2242861"/>
            <a:ext cx="452798" cy="450766"/>
            <a:chOff x="-20199150" y="3693150"/>
            <a:chExt cx="306400" cy="305025"/>
          </a:xfrm>
        </p:grpSpPr>
        <p:sp>
          <p:nvSpPr>
            <p:cNvPr id="7917" name="Google Shape;7917;p5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53"/>
          <p:cNvGrpSpPr/>
          <p:nvPr/>
        </p:nvGrpSpPr>
        <p:grpSpPr>
          <a:xfrm>
            <a:off x="2388609" y="2795687"/>
            <a:ext cx="451653" cy="451653"/>
            <a:chOff x="-20197575" y="4066875"/>
            <a:chExt cx="305625" cy="305625"/>
          </a:xfrm>
        </p:grpSpPr>
        <p:sp>
          <p:nvSpPr>
            <p:cNvPr id="7924" name="Google Shape;7924;p5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3"/>
          <p:cNvGrpSpPr/>
          <p:nvPr/>
        </p:nvGrpSpPr>
        <p:grpSpPr>
          <a:xfrm>
            <a:off x="5170827" y="1687520"/>
            <a:ext cx="449325" cy="453426"/>
            <a:chOff x="-18271050" y="3333200"/>
            <a:chExt cx="304050" cy="306825"/>
          </a:xfrm>
        </p:grpSpPr>
        <p:sp>
          <p:nvSpPr>
            <p:cNvPr id="7933" name="Google Shape;7933;p5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53"/>
          <p:cNvGrpSpPr/>
          <p:nvPr/>
        </p:nvGrpSpPr>
        <p:grpSpPr>
          <a:xfrm>
            <a:off x="5171399" y="2244171"/>
            <a:ext cx="448180" cy="448143"/>
            <a:chOff x="-18270275" y="3710875"/>
            <a:chExt cx="303275" cy="303250"/>
          </a:xfrm>
        </p:grpSpPr>
        <p:sp>
          <p:nvSpPr>
            <p:cNvPr id="7939" name="Google Shape;7939;p5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53"/>
          <p:cNvGrpSpPr/>
          <p:nvPr/>
        </p:nvGrpSpPr>
        <p:grpSpPr>
          <a:xfrm>
            <a:off x="5224951" y="2797422"/>
            <a:ext cx="341076" cy="448180"/>
            <a:chOff x="-18234025" y="4084200"/>
            <a:chExt cx="230800" cy="303275"/>
          </a:xfrm>
        </p:grpSpPr>
        <p:sp>
          <p:nvSpPr>
            <p:cNvPr id="7946" name="Google Shape;7946;p5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53"/>
          <p:cNvGrpSpPr/>
          <p:nvPr/>
        </p:nvGrpSpPr>
        <p:grpSpPr>
          <a:xfrm>
            <a:off x="2337506" y="3341641"/>
            <a:ext cx="449325" cy="450470"/>
            <a:chOff x="-16419350" y="3308400"/>
            <a:chExt cx="304050" cy="304825"/>
          </a:xfrm>
        </p:grpSpPr>
        <p:sp>
          <p:nvSpPr>
            <p:cNvPr id="7950" name="Google Shape;7950;p5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53"/>
          <p:cNvGrpSpPr/>
          <p:nvPr/>
        </p:nvGrpSpPr>
        <p:grpSpPr>
          <a:xfrm>
            <a:off x="4609062" y="3340423"/>
            <a:ext cx="395755" cy="452872"/>
            <a:chOff x="-16401225" y="3683275"/>
            <a:chExt cx="267800" cy="306450"/>
          </a:xfrm>
        </p:grpSpPr>
        <p:sp>
          <p:nvSpPr>
            <p:cNvPr id="7958" name="Google Shape;7958;p5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5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53"/>
          <p:cNvGrpSpPr/>
          <p:nvPr/>
        </p:nvGrpSpPr>
        <p:grpSpPr>
          <a:xfrm>
            <a:off x="7974511" y="2797062"/>
            <a:ext cx="450470" cy="448180"/>
            <a:chOff x="-16419350" y="4058200"/>
            <a:chExt cx="304825" cy="303275"/>
          </a:xfrm>
        </p:grpSpPr>
        <p:sp>
          <p:nvSpPr>
            <p:cNvPr id="7966" name="Google Shape;7966;p5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53"/>
          <p:cNvGrpSpPr/>
          <p:nvPr/>
        </p:nvGrpSpPr>
        <p:grpSpPr>
          <a:xfrm>
            <a:off x="4001398" y="3343080"/>
            <a:ext cx="450507" cy="447589"/>
            <a:chOff x="-15296200" y="3326900"/>
            <a:chExt cx="304850" cy="302875"/>
          </a:xfrm>
        </p:grpSpPr>
        <p:sp>
          <p:nvSpPr>
            <p:cNvPr id="7974" name="Google Shape;7974;p5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53"/>
          <p:cNvGrpSpPr/>
          <p:nvPr/>
        </p:nvGrpSpPr>
        <p:grpSpPr>
          <a:xfrm>
            <a:off x="2917051" y="1706881"/>
            <a:ext cx="486566" cy="414708"/>
            <a:chOff x="-19835275" y="3330250"/>
            <a:chExt cx="329250" cy="280625"/>
          </a:xfrm>
        </p:grpSpPr>
        <p:sp>
          <p:nvSpPr>
            <p:cNvPr id="7980" name="Google Shape;7980;p5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53"/>
          <p:cNvGrpSpPr/>
          <p:nvPr/>
        </p:nvGrpSpPr>
        <p:grpSpPr>
          <a:xfrm>
            <a:off x="2935080" y="2243470"/>
            <a:ext cx="450507" cy="449547"/>
            <a:chOff x="-19822675" y="3692750"/>
            <a:chExt cx="304850" cy="304200"/>
          </a:xfrm>
        </p:grpSpPr>
        <p:sp>
          <p:nvSpPr>
            <p:cNvPr id="7984" name="Google Shape;7984;p5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5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53"/>
          <p:cNvGrpSpPr/>
          <p:nvPr/>
        </p:nvGrpSpPr>
        <p:grpSpPr>
          <a:xfrm>
            <a:off x="2935672" y="2796278"/>
            <a:ext cx="449325" cy="450470"/>
            <a:chOff x="-19822675" y="4066875"/>
            <a:chExt cx="304050" cy="304825"/>
          </a:xfrm>
        </p:grpSpPr>
        <p:sp>
          <p:nvSpPr>
            <p:cNvPr id="7990" name="Google Shape;7990;p5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5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53"/>
          <p:cNvGrpSpPr/>
          <p:nvPr/>
        </p:nvGrpSpPr>
        <p:grpSpPr>
          <a:xfrm>
            <a:off x="5744740" y="1689571"/>
            <a:ext cx="399302" cy="449325"/>
            <a:chOff x="-17878825" y="3334400"/>
            <a:chExt cx="270200" cy="304050"/>
          </a:xfrm>
        </p:grpSpPr>
        <p:sp>
          <p:nvSpPr>
            <p:cNvPr id="7997" name="Google Shape;7997;p5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3"/>
          <p:cNvGrpSpPr/>
          <p:nvPr/>
        </p:nvGrpSpPr>
        <p:grpSpPr>
          <a:xfrm>
            <a:off x="5718565" y="2242416"/>
            <a:ext cx="451653" cy="451653"/>
            <a:chOff x="-17896150" y="3709300"/>
            <a:chExt cx="305625" cy="305625"/>
          </a:xfrm>
        </p:grpSpPr>
        <p:sp>
          <p:nvSpPr>
            <p:cNvPr id="8005" name="Google Shape;8005;p5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3"/>
          <p:cNvGrpSpPr/>
          <p:nvPr/>
        </p:nvGrpSpPr>
        <p:grpSpPr>
          <a:xfrm>
            <a:off x="5746495" y="2795686"/>
            <a:ext cx="395792" cy="451653"/>
            <a:chOff x="-17878025" y="4082625"/>
            <a:chExt cx="267825" cy="305625"/>
          </a:xfrm>
        </p:grpSpPr>
        <p:sp>
          <p:nvSpPr>
            <p:cNvPr id="8010" name="Google Shape;8010;p5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53"/>
          <p:cNvGrpSpPr/>
          <p:nvPr/>
        </p:nvGrpSpPr>
        <p:grpSpPr>
          <a:xfrm>
            <a:off x="2890388" y="3355015"/>
            <a:ext cx="450507" cy="423722"/>
            <a:chOff x="-16044450" y="3317850"/>
            <a:chExt cx="304850" cy="286725"/>
          </a:xfrm>
        </p:grpSpPr>
        <p:sp>
          <p:nvSpPr>
            <p:cNvPr id="8018" name="Google Shape;8018;p5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2" name="Google Shape;8022;p5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3" name="Google Shape;8023;p53"/>
          <p:cNvGrpSpPr/>
          <p:nvPr/>
        </p:nvGrpSpPr>
        <p:grpSpPr>
          <a:xfrm>
            <a:off x="8012905" y="2243724"/>
            <a:ext cx="373662" cy="449030"/>
            <a:chOff x="-16018450" y="4058400"/>
            <a:chExt cx="252850" cy="303850"/>
          </a:xfrm>
        </p:grpSpPr>
        <p:sp>
          <p:nvSpPr>
            <p:cNvPr id="8024" name="Google Shape;8024;p5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5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8" name="Google Shape;8028;p5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3"/>
        <p:cNvGrpSpPr/>
        <p:nvPr/>
      </p:nvGrpSpPr>
      <p:grpSpPr>
        <a:xfrm>
          <a:off x="0" y="0"/>
          <a:ext cx="0" cy="0"/>
          <a:chOff x="0" y="0"/>
          <a:chExt cx="0" cy="0"/>
        </a:xfrm>
      </p:grpSpPr>
      <p:grpSp>
        <p:nvGrpSpPr>
          <p:cNvPr id="8034" name="Google Shape;8034;p54"/>
          <p:cNvGrpSpPr/>
          <p:nvPr/>
        </p:nvGrpSpPr>
        <p:grpSpPr>
          <a:xfrm>
            <a:off x="829817" y="1689241"/>
            <a:ext cx="442337" cy="419623"/>
            <a:chOff x="-6696925" y="3272575"/>
            <a:chExt cx="307200" cy="291425"/>
          </a:xfrm>
        </p:grpSpPr>
        <p:sp>
          <p:nvSpPr>
            <p:cNvPr id="8035" name="Google Shape;8035;p5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54"/>
          <p:cNvGrpSpPr/>
          <p:nvPr/>
        </p:nvGrpSpPr>
        <p:grpSpPr>
          <a:xfrm>
            <a:off x="829799" y="2204636"/>
            <a:ext cx="442373" cy="420775"/>
            <a:chOff x="-6690625" y="3631325"/>
            <a:chExt cx="307225" cy="292225"/>
          </a:xfrm>
        </p:grpSpPr>
        <p:sp>
          <p:nvSpPr>
            <p:cNvPr id="8038" name="Google Shape;8038;p5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54"/>
          <p:cNvGrpSpPr/>
          <p:nvPr/>
        </p:nvGrpSpPr>
        <p:grpSpPr>
          <a:xfrm>
            <a:off x="851921" y="2756972"/>
            <a:ext cx="421927" cy="419371"/>
            <a:chOff x="-6689825" y="3992050"/>
            <a:chExt cx="293025" cy="291250"/>
          </a:xfrm>
        </p:grpSpPr>
        <p:sp>
          <p:nvSpPr>
            <p:cNvPr id="8044" name="Google Shape;8044;p5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5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54"/>
          <p:cNvGrpSpPr/>
          <p:nvPr/>
        </p:nvGrpSpPr>
        <p:grpSpPr>
          <a:xfrm>
            <a:off x="3535232" y="2205192"/>
            <a:ext cx="423043" cy="419659"/>
            <a:chOff x="-4837325" y="3612425"/>
            <a:chExt cx="293800" cy="291450"/>
          </a:xfrm>
        </p:grpSpPr>
        <p:sp>
          <p:nvSpPr>
            <p:cNvPr id="8058" name="Google Shape;8058;p5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54"/>
          <p:cNvGrpSpPr/>
          <p:nvPr/>
        </p:nvGrpSpPr>
        <p:grpSpPr>
          <a:xfrm>
            <a:off x="3548265" y="2756826"/>
            <a:ext cx="420775" cy="419659"/>
            <a:chOff x="-4837325" y="3971575"/>
            <a:chExt cx="292225" cy="291450"/>
          </a:xfrm>
        </p:grpSpPr>
        <p:sp>
          <p:nvSpPr>
            <p:cNvPr id="8062" name="Google Shape;8062;p5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54"/>
          <p:cNvGrpSpPr/>
          <p:nvPr/>
        </p:nvGrpSpPr>
        <p:grpSpPr>
          <a:xfrm>
            <a:off x="6240279" y="1714185"/>
            <a:ext cx="430998" cy="369730"/>
            <a:chOff x="-3037625" y="3254850"/>
            <a:chExt cx="299325" cy="256775"/>
          </a:xfrm>
        </p:grpSpPr>
        <p:sp>
          <p:nvSpPr>
            <p:cNvPr id="8069" name="Google Shape;8069;p5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4"/>
          <p:cNvGrpSpPr/>
          <p:nvPr/>
        </p:nvGrpSpPr>
        <p:grpSpPr>
          <a:xfrm>
            <a:off x="6244239" y="2204615"/>
            <a:ext cx="423079" cy="420811"/>
            <a:chOff x="-3031325" y="3597450"/>
            <a:chExt cx="293825" cy="292250"/>
          </a:xfrm>
        </p:grpSpPr>
        <p:sp>
          <p:nvSpPr>
            <p:cNvPr id="8074" name="Google Shape;8074;p5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54"/>
          <p:cNvGrpSpPr/>
          <p:nvPr/>
        </p:nvGrpSpPr>
        <p:grpSpPr>
          <a:xfrm>
            <a:off x="6256714" y="2781214"/>
            <a:ext cx="421927" cy="370882"/>
            <a:chOff x="-3030525" y="3973150"/>
            <a:chExt cx="293025" cy="257575"/>
          </a:xfrm>
        </p:grpSpPr>
        <p:sp>
          <p:nvSpPr>
            <p:cNvPr id="8079" name="Google Shape;8079;p5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54"/>
          <p:cNvGrpSpPr/>
          <p:nvPr/>
        </p:nvGrpSpPr>
        <p:grpSpPr>
          <a:xfrm>
            <a:off x="1358307" y="3369426"/>
            <a:ext cx="421927" cy="297195"/>
            <a:chOff x="-1199300" y="3279250"/>
            <a:chExt cx="293025" cy="206400"/>
          </a:xfrm>
        </p:grpSpPr>
        <p:sp>
          <p:nvSpPr>
            <p:cNvPr id="8082" name="Google Shape;8082;p5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54"/>
          <p:cNvGrpSpPr/>
          <p:nvPr/>
        </p:nvGrpSpPr>
        <p:grpSpPr>
          <a:xfrm>
            <a:off x="1365393" y="1688773"/>
            <a:ext cx="444605" cy="420559"/>
            <a:chOff x="-6338550" y="3272950"/>
            <a:chExt cx="308775" cy="292075"/>
          </a:xfrm>
        </p:grpSpPr>
        <p:sp>
          <p:nvSpPr>
            <p:cNvPr id="8087" name="Google Shape;8087;p5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54"/>
          <p:cNvGrpSpPr/>
          <p:nvPr/>
        </p:nvGrpSpPr>
        <p:grpSpPr>
          <a:xfrm>
            <a:off x="1376732" y="2205194"/>
            <a:ext cx="421927" cy="419659"/>
            <a:chOff x="-6329100" y="3632100"/>
            <a:chExt cx="293025" cy="291450"/>
          </a:xfrm>
        </p:grpSpPr>
        <p:sp>
          <p:nvSpPr>
            <p:cNvPr id="8091" name="Google Shape;8091;p5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54"/>
          <p:cNvGrpSpPr/>
          <p:nvPr/>
        </p:nvGrpSpPr>
        <p:grpSpPr>
          <a:xfrm>
            <a:off x="1389783" y="2756828"/>
            <a:ext cx="419623" cy="419659"/>
            <a:chOff x="-6329875" y="3992050"/>
            <a:chExt cx="291425" cy="291450"/>
          </a:xfrm>
        </p:grpSpPr>
        <p:sp>
          <p:nvSpPr>
            <p:cNvPr id="8095" name="Google Shape;8095;p5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4"/>
          <p:cNvGrpSpPr/>
          <p:nvPr/>
        </p:nvGrpSpPr>
        <p:grpSpPr>
          <a:xfrm>
            <a:off x="4075920" y="1687530"/>
            <a:ext cx="423079" cy="423043"/>
            <a:chOff x="-4478975" y="3251700"/>
            <a:chExt cx="293825" cy="293800"/>
          </a:xfrm>
        </p:grpSpPr>
        <p:sp>
          <p:nvSpPr>
            <p:cNvPr id="8100" name="Google Shape;8100;p5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4"/>
          <p:cNvGrpSpPr/>
          <p:nvPr/>
        </p:nvGrpSpPr>
        <p:grpSpPr>
          <a:xfrm>
            <a:off x="4075920" y="2205192"/>
            <a:ext cx="423079" cy="419659"/>
            <a:chOff x="-4475825" y="3612425"/>
            <a:chExt cx="293825" cy="291450"/>
          </a:xfrm>
        </p:grpSpPr>
        <p:sp>
          <p:nvSpPr>
            <p:cNvPr id="8104" name="Google Shape;8104;p5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54"/>
          <p:cNvGrpSpPr/>
          <p:nvPr/>
        </p:nvGrpSpPr>
        <p:grpSpPr>
          <a:xfrm>
            <a:off x="4084992" y="2756844"/>
            <a:ext cx="428730" cy="419623"/>
            <a:chOff x="-4480550" y="3970800"/>
            <a:chExt cx="297750" cy="291425"/>
          </a:xfrm>
        </p:grpSpPr>
        <p:sp>
          <p:nvSpPr>
            <p:cNvPr id="8108" name="Google Shape;8108;p5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4"/>
          <p:cNvGrpSpPr/>
          <p:nvPr/>
        </p:nvGrpSpPr>
        <p:grpSpPr>
          <a:xfrm>
            <a:off x="6788826" y="1689221"/>
            <a:ext cx="415123" cy="419659"/>
            <a:chOff x="-2668225" y="3239075"/>
            <a:chExt cx="288300" cy="291450"/>
          </a:xfrm>
        </p:grpSpPr>
        <p:sp>
          <p:nvSpPr>
            <p:cNvPr id="8111" name="Google Shape;8111;p5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4"/>
          <p:cNvGrpSpPr/>
          <p:nvPr/>
        </p:nvGrpSpPr>
        <p:grpSpPr>
          <a:xfrm>
            <a:off x="6785982" y="2205191"/>
            <a:ext cx="420811" cy="419659"/>
            <a:chOff x="-2671375" y="3597450"/>
            <a:chExt cx="292250" cy="291450"/>
          </a:xfrm>
        </p:grpSpPr>
        <p:sp>
          <p:nvSpPr>
            <p:cNvPr id="8117" name="Google Shape;8117;p5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54"/>
          <p:cNvGrpSpPr/>
          <p:nvPr/>
        </p:nvGrpSpPr>
        <p:grpSpPr>
          <a:xfrm>
            <a:off x="6796765" y="2755691"/>
            <a:ext cx="423043" cy="421927"/>
            <a:chOff x="-2670575" y="3956600"/>
            <a:chExt cx="293800" cy="293025"/>
          </a:xfrm>
        </p:grpSpPr>
        <p:sp>
          <p:nvSpPr>
            <p:cNvPr id="8120" name="Google Shape;8120;p5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54"/>
          <p:cNvGrpSpPr/>
          <p:nvPr/>
        </p:nvGrpSpPr>
        <p:grpSpPr>
          <a:xfrm>
            <a:off x="3054285" y="3311947"/>
            <a:ext cx="426462" cy="418363"/>
            <a:chOff x="-1183550" y="3586525"/>
            <a:chExt cx="296175" cy="290550"/>
          </a:xfrm>
        </p:grpSpPr>
        <p:sp>
          <p:nvSpPr>
            <p:cNvPr id="8125" name="Google Shape;8125;p5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4"/>
          <p:cNvGrpSpPr/>
          <p:nvPr/>
        </p:nvGrpSpPr>
        <p:grpSpPr>
          <a:xfrm>
            <a:off x="1917896" y="1689799"/>
            <a:ext cx="420811" cy="418507"/>
            <a:chOff x="-5971525" y="3273750"/>
            <a:chExt cx="292250" cy="290650"/>
          </a:xfrm>
        </p:grpSpPr>
        <p:sp>
          <p:nvSpPr>
            <p:cNvPr id="8135" name="Google Shape;8135;p5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54"/>
          <p:cNvGrpSpPr/>
          <p:nvPr/>
        </p:nvGrpSpPr>
        <p:grpSpPr>
          <a:xfrm>
            <a:off x="1912226" y="2203826"/>
            <a:ext cx="432150" cy="422395"/>
            <a:chOff x="-5974675" y="3632100"/>
            <a:chExt cx="300125" cy="293350"/>
          </a:xfrm>
        </p:grpSpPr>
        <p:sp>
          <p:nvSpPr>
            <p:cNvPr id="8138" name="Google Shape;8138;p5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54"/>
          <p:cNvGrpSpPr/>
          <p:nvPr/>
        </p:nvGrpSpPr>
        <p:grpSpPr>
          <a:xfrm>
            <a:off x="1942267" y="2755694"/>
            <a:ext cx="395865" cy="421927"/>
            <a:chOff x="-5971525" y="3990475"/>
            <a:chExt cx="274925" cy="293025"/>
          </a:xfrm>
        </p:grpSpPr>
        <p:sp>
          <p:nvSpPr>
            <p:cNvPr id="8142" name="Google Shape;8142;p5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4"/>
          <p:cNvGrpSpPr/>
          <p:nvPr/>
        </p:nvGrpSpPr>
        <p:grpSpPr>
          <a:xfrm>
            <a:off x="4615473" y="1689798"/>
            <a:ext cx="420775" cy="418507"/>
            <a:chOff x="-4118225" y="3253275"/>
            <a:chExt cx="292225" cy="290650"/>
          </a:xfrm>
        </p:grpSpPr>
        <p:sp>
          <p:nvSpPr>
            <p:cNvPr id="8147" name="Google Shape;8147;p5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54"/>
          <p:cNvGrpSpPr/>
          <p:nvPr/>
        </p:nvGrpSpPr>
        <p:grpSpPr>
          <a:xfrm>
            <a:off x="4665924" y="2204922"/>
            <a:ext cx="319874" cy="420199"/>
            <a:chOff x="-4082800" y="3612425"/>
            <a:chExt cx="222150" cy="291825"/>
          </a:xfrm>
        </p:grpSpPr>
        <p:sp>
          <p:nvSpPr>
            <p:cNvPr id="8150" name="Google Shape;8150;p5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54"/>
          <p:cNvGrpSpPr/>
          <p:nvPr/>
        </p:nvGrpSpPr>
        <p:grpSpPr>
          <a:xfrm>
            <a:off x="4627372" y="2769876"/>
            <a:ext cx="420775" cy="393561"/>
            <a:chOff x="-4118225" y="3990475"/>
            <a:chExt cx="292225" cy="273325"/>
          </a:xfrm>
        </p:grpSpPr>
        <p:sp>
          <p:nvSpPr>
            <p:cNvPr id="8154" name="Google Shape;8154;p5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4"/>
          <p:cNvGrpSpPr/>
          <p:nvPr/>
        </p:nvGrpSpPr>
        <p:grpSpPr>
          <a:xfrm>
            <a:off x="7338026" y="1688087"/>
            <a:ext cx="394713" cy="421927"/>
            <a:chOff x="-2312225" y="3238300"/>
            <a:chExt cx="274125" cy="293025"/>
          </a:xfrm>
        </p:grpSpPr>
        <p:sp>
          <p:nvSpPr>
            <p:cNvPr id="8159" name="Google Shape;8159;p5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4"/>
          <p:cNvGrpSpPr/>
          <p:nvPr/>
        </p:nvGrpSpPr>
        <p:grpSpPr>
          <a:xfrm>
            <a:off x="7335742" y="2756825"/>
            <a:ext cx="423079" cy="419659"/>
            <a:chOff x="-2310650" y="3958175"/>
            <a:chExt cx="293825" cy="291450"/>
          </a:xfrm>
        </p:grpSpPr>
        <p:sp>
          <p:nvSpPr>
            <p:cNvPr id="8162" name="Google Shape;8162;p5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54"/>
          <p:cNvGrpSpPr/>
          <p:nvPr/>
        </p:nvGrpSpPr>
        <p:grpSpPr>
          <a:xfrm>
            <a:off x="4702603" y="3308459"/>
            <a:ext cx="424159" cy="419659"/>
            <a:chOff x="-1182750" y="3962900"/>
            <a:chExt cx="294575" cy="291450"/>
          </a:xfrm>
        </p:grpSpPr>
        <p:sp>
          <p:nvSpPr>
            <p:cNvPr id="8165" name="Google Shape;8165;p5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54"/>
          <p:cNvGrpSpPr/>
          <p:nvPr/>
        </p:nvGrpSpPr>
        <p:grpSpPr>
          <a:xfrm>
            <a:off x="2455739" y="1689223"/>
            <a:ext cx="424195" cy="419659"/>
            <a:chOff x="-5611575" y="3272950"/>
            <a:chExt cx="294600" cy="291450"/>
          </a:xfrm>
        </p:grpSpPr>
        <p:sp>
          <p:nvSpPr>
            <p:cNvPr id="8173" name="Google Shape;8173;p5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54"/>
          <p:cNvGrpSpPr/>
          <p:nvPr/>
        </p:nvGrpSpPr>
        <p:grpSpPr>
          <a:xfrm>
            <a:off x="2455739" y="2205770"/>
            <a:ext cx="424195" cy="418507"/>
            <a:chOff x="-5613150" y="3632900"/>
            <a:chExt cx="294600" cy="290650"/>
          </a:xfrm>
        </p:grpSpPr>
        <p:sp>
          <p:nvSpPr>
            <p:cNvPr id="8179" name="Google Shape;8179;p5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4"/>
          <p:cNvGrpSpPr/>
          <p:nvPr/>
        </p:nvGrpSpPr>
        <p:grpSpPr>
          <a:xfrm>
            <a:off x="7324977" y="2153586"/>
            <a:ext cx="420811" cy="522864"/>
            <a:chOff x="-2310650" y="3525775"/>
            <a:chExt cx="292250" cy="363125"/>
          </a:xfrm>
        </p:grpSpPr>
        <p:sp>
          <p:nvSpPr>
            <p:cNvPr id="8182" name="Google Shape;8182;p5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54"/>
          <p:cNvGrpSpPr/>
          <p:nvPr/>
        </p:nvGrpSpPr>
        <p:grpSpPr>
          <a:xfrm>
            <a:off x="2467638" y="2756270"/>
            <a:ext cx="424195" cy="420775"/>
            <a:chOff x="-5613150" y="3991275"/>
            <a:chExt cx="294600" cy="292225"/>
          </a:xfrm>
        </p:grpSpPr>
        <p:sp>
          <p:nvSpPr>
            <p:cNvPr id="8187" name="Google Shape;8187;p5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54"/>
          <p:cNvGrpSpPr/>
          <p:nvPr/>
        </p:nvGrpSpPr>
        <p:grpSpPr>
          <a:xfrm>
            <a:off x="5139126" y="1689438"/>
            <a:ext cx="434634" cy="419227"/>
            <a:chOff x="-3768700" y="3253275"/>
            <a:chExt cx="301850" cy="291150"/>
          </a:xfrm>
        </p:grpSpPr>
        <p:sp>
          <p:nvSpPr>
            <p:cNvPr id="8197" name="Google Shape;8197;p5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54"/>
          <p:cNvGrpSpPr/>
          <p:nvPr/>
        </p:nvGrpSpPr>
        <p:grpSpPr>
          <a:xfrm>
            <a:off x="5143209" y="2217090"/>
            <a:ext cx="426462" cy="395865"/>
            <a:chOff x="-3808700" y="3628950"/>
            <a:chExt cx="296175" cy="274925"/>
          </a:xfrm>
        </p:grpSpPr>
        <p:sp>
          <p:nvSpPr>
            <p:cNvPr id="8201" name="Google Shape;8201;p5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54"/>
          <p:cNvGrpSpPr/>
          <p:nvPr/>
        </p:nvGrpSpPr>
        <p:grpSpPr>
          <a:xfrm>
            <a:off x="5208420" y="2756412"/>
            <a:ext cx="419443" cy="420487"/>
            <a:chOff x="-3771675" y="3971775"/>
            <a:chExt cx="291300" cy="292025"/>
          </a:xfrm>
        </p:grpSpPr>
        <p:sp>
          <p:nvSpPr>
            <p:cNvPr id="8205" name="Google Shape;8205;p5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54"/>
          <p:cNvGrpSpPr/>
          <p:nvPr/>
        </p:nvGrpSpPr>
        <p:grpSpPr>
          <a:xfrm>
            <a:off x="7869864" y="1716461"/>
            <a:ext cx="420271" cy="320774"/>
            <a:chOff x="-1951475" y="3273100"/>
            <a:chExt cx="291875" cy="222775"/>
          </a:xfrm>
        </p:grpSpPr>
        <p:sp>
          <p:nvSpPr>
            <p:cNvPr id="8211" name="Google Shape;8211;p5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54"/>
          <p:cNvGrpSpPr/>
          <p:nvPr/>
        </p:nvGrpSpPr>
        <p:grpSpPr>
          <a:xfrm>
            <a:off x="7867344" y="2205191"/>
            <a:ext cx="425310" cy="419659"/>
            <a:chOff x="-1951475" y="3597450"/>
            <a:chExt cx="295375" cy="291450"/>
          </a:xfrm>
        </p:grpSpPr>
        <p:sp>
          <p:nvSpPr>
            <p:cNvPr id="8215" name="Google Shape;8215;p5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54"/>
          <p:cNvGrpSpPr/>
          <p:nvPr/>
        </p:nvGrpSpPr>
        <p:grpSpPr>
          <a:xfrm>
            <a:off x="7869595" y="2756825"/>
            <a:ext cx="444605" cy="419659"/>
            <a:chOff x="-1960150" y="3956600"/>
            <a:chExt cx="308775" cy="291450"/>
          </a:xfrm>
        </p:grpSpPr>
        <p:sp>
          <p:nvSpPr>
            <p:cNvPr id="8220" name="Google Shape;8220;p5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54"/>
          <p:cNvGrpSpPr/>
          <p:nvPr/>
        </p:nvGrpSpPr>
        <p:grpSpPr>
          <a:xfrm>
            <a:off x="1923633" y="3307636"/>
            <a:ext cx="420775" cy="420775"/>
            <a:chOff x="-804700" y="3226500"/>
            <a:chExt cx="292225" cy="292225"/>
          </a:xfrm>
        </p:grpSpPr>
        <p:sp>
          <p:nvSpPr>
            <p:cNvPr id="8223" name="Google Shape;8223;p5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54"/>
          <p:cNvGrpSpPr/>
          <p:nvPr/>
        </p:nvGrpSpPr>
        <p:grpSpPr>
          <a:xfrm>
            <a:off x="3003724" y="1688647"/>
            <a:ext cx="420775" cy="420811"/>
            <a:chOff x="-5251625" y="3272950"/>
            <a:chExt cx="292225" cy="292250"/>
          </a:xfrm>
        </p:grpSpPr>
        <p:sp>
          <p:nvSpPr>
            <p:cNvPr id="8231" name="Google Shape;8231;p5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54"/>
          <p:cNvGrpSpPr/>
          <p:nvPr/>
        </p:nvGrpSpPr>
        <p:grpSpPr>
          <a:xfrm>
            <a:off x="3000322" y="2204348"/>
            <a:ext cx="427578" cy="421351"/>
            <a:chOff x="-5254775" y="3631325"/>
            <a:chExt cx="296950" cy="292625"/>
          </a:xfrm>
        </p:grpSpPr>
        <p:sp>
          <p:nvSpPr>
            <p:cNvPr id="8235" name="Google Shape;8235;p5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54"/>
          <p:cNvGrpSpPr/>
          <p:nvPr/>
        </p:nvGrpSpPr>
        <p:grpSpPr>
          <a:xfrm>
            <a:off x="3016181" y="2756270"/>
            <a:ext cx="419659" cy="420775"/>
            <a:chOff x="-5251625" y="3991275"/>
            <a:chExt cx="291450" cy="292225"/>
          </a:xfrm>
        </p:grpSpPr>
        <p:sp>
          <p:nvSpPr>
            <p:cNvPr id="8243" name="Google Shape;8243;p5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54"/>
          <p:cNvGrpSpPr/>
          <p:nvPr/>
        </p:nvGrpSpPr>
        <p:grpSpPr>
          <a:xfrm>
            <a:off x="5756763" y="1689240"/>
            <a:ext cx="319874" cy="419623"/>
            <a:chOff x="-3365275" y="3253275"/>
            <a:chExt cx="222150" cy="291425"/>
          </a:xfrm>
        </p:grpSpPr>
        <p:sp>
          <p:nvSpPr>
            <p:cNvPr id="8249" name="Google Shape;8249;p5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54"/>
          <p:cNvGrpSpPr/>
          <p:nvPr/>
        </p:nvGrpSpPr>
        <p:grpSpPr>
          <a:xfrm>
            <a:off x="5730701" y="2204058"/>
            <a:ext cx="371998" cy="421927"/>
            <a:chOff x="-3383375" y="3611625"/>
            <a:chExt cx="258350" cy="293025"/>
          </a:xfrm>
        </p:grpSpPr>
        <p:sp>
          <p:nvSpPr>
            <p:cNvPr id="8252" name="Google Shape;8252;p5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54"/>
          <p:cNvGrpSpPr/>
          <p:nvPr/>
        </p:nvGrpSpPr>
        <p:grpSpPr>
          <a:xfrm>
            <a:off x="5793050" y="2756826"/>
            <a:ext cx="271097" cy="419659"/>
            <a:chOff x="-3347950" y="3971575"/>
            <a:chExt cx="188275" cy="291450"/>
          </a:xfrm>
        </p:grpSpPr>
        <p:sp>
          <p:nvSpPr>
            <p:cNvPr id="8255" name="Google Shape;8255;p5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54"/>
          <p:cNvGrpSpPr/>
          <p:nvPr/>
        </p:nvGrpSpPr>
        <p:grpSpPr>
          <a:xfrm>
            <a:off x="842909" y="3307061"/>
            <a:ext cx="371998" cy="421927"/>
            <a:chOff x="-1575775" y="3238300"/>
            <a:chExt cx="258350" cy="293025"/>
          </a:xfrm>
        </p:grpSpPr>
        <p:sp>
          <p:nvSpPr>
            <p:cNvPr id="8259" name="Google Shape;8259;p5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54"/>
          <p:cNvGrpSpPr/>
          <p:nvPr/>
        </p:nvGrpSpPr>
        <p:grpSpPr>
          <a:xfrm>
            <a:off x="2487807" y="3309051"/>
            <a:ext cx="423079" cy="424159"/>
            <a:chOff x="-1591550" y="3597475"/>
            <a:chExt cx="293825" cy="294575"/>
          </a:xfrm>
        </p:grpSpPr>
        <p:sp>
          <p:nvSpPr>
            <p:cNvPr id="8265" name="Google Shape;8265;p5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54"/>
          <p:cNvGrpSpPr/>
          <p:nvPr/>
        </p:nvGrpSpPr>
        <p:grpSpPr>
          <a:xfrm>
            <a:off x="4137277" y="3318663"/>
            <a:ext cx="421927" cy="399248"/>
            <a:chOff x="-1592325" y="3957400"/>
            <a:chExt cx="293025" cy="277275"/>
          </a:xfrm>
        </p:grpSpPr>
        <p:sp>
          <p:nvSpPr>
            <p:cNvPr id="8269" name="Google Shape;8269;p5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4"/>
          <p:cNvGrpSpPr/>
          <p:nvPr/>
        </p:nvGrpSpPr>
        <p:grpSpPr>
          <a:xfrm>
            <a:off x="3624147" y="3310744"/>
            <a:ext cx="369730" cy="420775"/>
            <a:chOff x="-778700" y="3612425"/>
            <a:chExt cx="256775" cy="292225"/>
          </a:xfrm>
        </p:grpSpPr>
        <p:sp>
          <p:nvSpPr>
            <p:cNvPr id="8274" name="Google Shape;8274;p5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4"/>
          <p:cNvGrpSpPr/>
          <p:nvPr/>
        </p:nvGrpSpPr>
        <p:grpSpPr>
          <a:xfrm>
            <a:off x="6095649" y="3828305"/>
            <a:ext cx="340731" cy="387641"/>
            <a:chOff x="7728464" y="1561258"/>
            <a:chExt cx="349719" cy="397866"/>
          </a:xfrm>
        </p:grpSpPr>
        <p:sp>
          <p:nvSpPr>
            <p:cNvPr id="8281" name="Google Shape;8281;p5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4"/>
          <p:cNvGrpSpPr/>
          <p:nvPr/>
        </p:nvGrpSpPr>
        <p:grpSpPr>
          <a:xfrm>
            <a:off x="4018617" y="3828305"/>
            <a:ext cx="387681" cy="387641"/>
            <a:chOff x="5611350" y="1561258"/>
            <a:chExt cx="397907" cy="397866"/>
          </a:xfrm>
        </p:grpSpPr>
        <p:sp>
          <p:nvSpPr>
            <p:cNvPr id="8284" name="Google Shape;8284;p5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54"/>
          <p:cNvGrpSpPr/>
          <p:nvPr/>
        </p:nvGrpSpPr>
        <p:grpSpPr>
          <a:xfrm>
            <a:off x="4537903" y="3925571"/>
            <a:ext cx="387610" cy="193109"/>
            <a:chOff x="6140660" y="1661097"/>
            <a:chExt cx="397835" cy="198202"/>
          </a:xfrm>
        </p:grpSpPr>
        <p:sp>
          <p:nvSpPr>
            <p:cNvPr id="8289" name="Google Shape;8289;p5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4"/>
          <p:cNvGrpSpPr/>
          <p:nvPr/>
        </p:nvGrpSpPr>
        <p:grpSpPr>
          <a:xfrm>
            <a:off x="5057118" y="3828305"/>
            <a:ext cx="387681" cy="387641"/>
            <a:chOff x="6669907" y="1561258"/>
            <a:chExt cx="397907" cy="397866"/>
          </a:xfrm>
        </p:grpSpPr>
        <p:sp>
          <p:nvSpPr>
            <p:cNvPr id="8294" name="Google Shape;8294;p5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54"/>
          <p:cNvGrpSpPr/>
          <p:nvPr/>
        </p:nvGrpSpPr>
        <p:grpSpPr>
          <a:xfrm>
            <a:off x="1942348" y="3885842"/>
            <a:ext cx="387681" cy="272572"/>
            <a:chOff x="3386036" y="1746339"/>
            <a:chExt cx="397907" cy="279762"/>
          </a:xfrm>
        </p:grpSpPr>
        <p:sp>
          <p:nvSpPr>
            <p:cNvPr id="8300" name="Google Shape;8300;p5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54"/>
          <p:cNvGrpSpPr/>
          <p:nvPr/>
        </p:nvGrpSpPr>
        <p:grpSpPr>
          <a:xfrm>
            <a:off x="2980045" y="3828288"/>
            <a:ext cx="387681" cy="387681"/>
            <a:chOff x="4417380" y="1687279"/>
            <a:chExt cx="397907" cy="397907"/>
          </a:xfrm>
        </p:grpSpPr>
        <p:sp>
          <p:nvSpPr>
            <p:cNvPr id="8303" name="Google Shape;8303;p5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54"/>
          <p:cNvGrpSpPr/>
          <p:nvPr/>
        </p:nvGrpSpPr>
        <p:grpSpPr>
          <a:xfrm>
            <a:off x="7926526" y="3308537"/>
            <a:ext cx="387661" cy="387661"/>
            <a:chOff x="2869999" y="1687279"/>
            <a:chExt cx="397887" cy="397887"/>
          </a:xfrm>
        </p:grpSpPr>
        <p:sp>
          <p:nvSpPr>
            <p:cNvPr id="8306" name="Google Shape;8306;p5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54"/>
          <p:cNvGrpSpPr/>
          <p:nvPr/>
        </p:nvGrpSpPr>
        <p:grpSpPr>
          <a:xfrm>
            <a:off x="2461634" y="3828664"/>
            <a:ext cx="386807" cy="386929"/>
            <a:chOff x="3902887" y="1687655"/>
            <a:chExt cx="397010" cy="397135"/>
          </a:xfrm>
        </p:grpSpPr>
        <p:sp>
          <p:nvSpPr>
            <p:cNvPr id="8309" name="Google Shape;8309;p5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4"/>
          <p:cNvGrpSpPr/>
          <p:nvPr/>
        </p:nvGrpSpPr>
        <p:grpSpPr>
          <a:xfrm>
            <a:off x="3499331" y="3828344"/>
            <a:ext cx="387681" cy="387681"/>
            <a:chOff x="4933458" y="1687279"/>
            <a:chExt cx="397907" cy="397907"/>
          </a:xfrm>
        </p:grpSpPr>
        <p:sp>
          <p:nvSpPr>
            <p:cNvPr id="8312" name="Google Shape;8312;p5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4"/>
          <p:cNvGrpSpPr/>
          <p:nvPr/>
        </p:nvGrpSpPr>
        <p:grpSpPr>
          <a:xfrm>
            <a:off x="5273586" y="3308775"/>
            <a:ext cx="387681" cy="387661"/>
            <a:chOff x="266768" y="1721375"/>
            <a:chExt cx="397907" cy="397887"/>
          </a:xfrm>
        </p:grpSpPr>
        <p:sp>
          <p:nvSpPr>
            <p:cNvPr id="8315" name="Google Shape;831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54"/>
          <p:cNvGrpSpPr/>
          <p:nvPr/>
        </p:nvGrpSpPr>
        <p:grpSpPr>
          <a:xfrm>
            <a:off x="7395588" y="3308924"/>
            <a:ext cx="387539" cy="386888"/>
            <a:chOff x="2408992" y="1722875"/>
            <a:chExt cx="397761" cy="397093"/>
          </a:xfrm>
        </p:grpSpPr>
        <p:sp>
          <p:nvSpPr>
            <p:cNvPr id="8318" name="Google Shape;8318;p5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54"/>
          <p:cNvGrpSpPr/>
          <p:nvPr/>
        </p:nvGrpSpPr>
        <p:grpSpPr>
          <a:xfrm>
            <a:off x="5576404" y="3828305"/>
            <a:ext cx="387641" cy="387641"/>
            <a:chOff x="7199196" y="1561258"/>
            <a:chExt cx="397866" cy="397866"/>
          </a:xfrm>
        </p:grpSpPr>
        <p:sp>
          <p:nvSpPr>
            <p:cNvPr id="8321" name="Google Shape;8321;p5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54"/>
          <p:cNvGrpSpPr/>
          <p:nvPr/>
        </p:nvGrpSpPr>
        <p:grpSpPr>
          <a:xfrm>
            <a:off x="6332282" y="3308537"/>
            <a:ext cx="387661" cy="387661"/>
            <a:chOff x="1379798" y="1723250"/>
            <a:chExt cx="397887" cy="397887"/>
          </a:xfrm>
        </p:grpSpPr>
        <p:sp>
          <p:nvSpPr>
            <p:cNvPr id="8325" name="Google Shape;8325;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54"/>
          <p:cNvGrpSpPr/>
          <p:nvPr/>
        </p:nvGrpSpPr>
        <p:grpSpPr>
          <a:xfrm>
            <a:off x="5801242" y="3308537"/>
            <a:ext cx="387641" cy="387661"/>
            <a:chOff x="864491" y="1723250"/>
            <a:chExt cx="397866" cy="397887"/>
          </a:xfrm>
        </p:grpSpPr>
        <p:sp>
          <p:nvSpPr>
            <p:cNvPr id="8330" name="Google Shape;8330;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3" name="Google Shape;8333;p5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54"/>
          <p:cNvGrpSpPr/>
          <p:nvPr/>
        </p:nvGrpSpPr>
        <p:grpSpPr>
          <a:xfrm>
            <a:off x="6568070" y="3827060"/>
            <a:ext cx="388966" cy="388966"/>
            <a:chOff x="1190625" y="238125"/>
            <a:chExt cx="5235075" cy="5235075"/>
          </a:xfrm>
        </p:grpSpPr>
        <p:sp>
          <p:nvSpPr>
            <p:cNvPr id="8335" name="Google Shape;8335;p5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7" name="Google Shape;8337;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1"/>
        <p:cNvGrpSpPr/>
        <p:nvPr/>
      </p:nvGrpSpPr>
      <p:grpSpPr>
        <a:xfrm>
          <a:off x="0" y="0"/>
          <a:ext cx="0" cy="0"/>
          <a:chOff x="0" y="0"/>
          <a:chExt cx="0" cy="0"/>
        </a:xfrm>
      </p:grpSpPr>
      <p:pic>
        <p:nvPicPr>
          <p:cNvPr id="8342" name="Google Shape;8342;p5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5" y="1906650"/>
            <a:ext cx="1528800"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主畫面</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690" name="Google Shape;690;p26"/>
          <p:cNvSpPr txBox="1">
            <a:spLocks noGrp="1"/>
          </p:cNvSpPr>
          <p:nvPr>
            <p:ph type="body" idx="1"/>
          </p:nvPr>
        </p:nvSpPr>
        <p:spPr>
          <a:xfrm>
            <a:off x="1070125" y="1505638"/>
            <a:ext cx="3322200" cy="2996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主頁面由年份、月份以及日期構成。其中日期又分為</a:t>
            </a:r>
            <a:r>
              <a:rPr lang="en-US" altLang="zh-TW" sz="1400" b="1" dirty="0">
                <a:solidFill>
                  <a:schemeClr val="dk1"/>
                </a:solidFill>
                <a:latin typeface="微軟正黑體" panose="020B0604030504040204" pitchFamily="34" charset="-120"/>
                <a:ea typeface="微軟正黑體" panose="020B0604030504040204" pitchFamily="34" charset="-120"/>
              </a:rPr>
              <a:t>7*6</a:t>
            </a:r>
            <a:r>
              <a:rPr lang="zh-TW" altLang="en-US" sz="1400" b="1" dirty="0">
                <a:solidFill>
                  <a:schemeClr val="dk1"/>
                </a:solidFill>
                <a:latin typeface="微軟正黑體" panose="020B0604030504040204" pitchFamily="34" charset="-120"/>
                <a:ea typeface="微軟正黑體" panose="020B0604030504040204" pitchFamily="34" charset="-120"/>
              </a:rPr>
              <a:t>個格子，每個格子之中又包含了國曆日期、農曆日期、國</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農</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曆節日以及新增的待辦事項。</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左滑和右滑可以控制日曆往下個月或上個月。</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點擊日期按鈕會跳到備忘錄頁面。</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點擊</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按鈕會跳到待辦事項頁面。</a:t>
            </a: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46A763CE-5ED6-46AA-9067-23BF55F091BA}"/>
              </a:ext>
            </a:extLst>
          </p:cNvPr>
          <p:cNvPicPr>
            <a:picLocks noChangeAspect="1"/>
          </p:cNvPicPr>
          <p:nvPr/>
        </p:nvPicPr>
        <p:blipFill rotWithShape="1">
          <a:blip r:embed="rId3"/>
          <a:srcRect t="3121" b="3121"/>
          <a:stretch/>
        </p:blipFill>
        <p:spPr>
          <a:xfrm>
            <a:off x="6103816" y="160544"/>
            <a:ext cx="2314575" cy="4822411"/>
          </a:xfrm>
          <a:prstGeom prst="rect">
            <a:avLst/>
          </a:prstGeom>
        </p:spPr>
      </p:pic>
      <p:grpSp>
        <p:nvGrpSpPr>
          <p:cNvPr id="17" name="群組 16">
            <a:extLst>
              <a:ext uri="{FF2B5EF4-FFF2-40B4-BE49-F238E27FC236}">
                <a16:creationId xmlns:a16="http://schemas.microsoft.com/office/drawing/2014/main" id="{BE7CEE37-EDE2-4887-B4D1-A7415ABFF044}"/>
              </a:ext>
            </a:extLst>
          </p:cNvPr>
          <p:cNvGrpSpPr>
            <a:grpSpLocks noChangeAspect="1"/>
          </p:cNvGrpSpPr>
          <p:nvPr/>
        </p:nvGrpSpPr>
        <p:grpSpPr>
          <a:xfrm>
            <a:off x="4586207" y="160544"/>
            <a:ext cx="1512000" cy="1158262"/>
            <a:chOff x="6938846" y="1833954"/>
            <a:chExt cx="1960697" cy="1501985"/>
          </a:xfrm>
        </p:grpSpPr>
        <p:pic>
          <p:nvPicPr>
            <p:cNvPr id="19" name="圖片 18">
              <a:extLst>
                <a:ext uri="{FF2B5EF4-FFF2-40B4-BE49-F238E27FC236}">
                  <a16:creationId xmlns:a16="http://schemas.microsoft.com/office/drawing/2014/main" id="{D5222FB7-72A7-4EDF-AC71-87B45AA80A57}"/>
                </a:ext>
              </a:extLst>
            </p:cNvPr>
            <p:cNvPicPr>
              <a:picLocks noChangeAspect="1"/>
            </p:cNvPicPr>
            <p:nvPr/>
          </p:nvPicPr>
          <p:blipFill rotWithShape="1">
            <a:blip r:embed="rId4"/>
            <a:srcRect t="22067" r="34453" b="60745"/>
            <a:stretch/>
          </p:blipFill>
          <p:spPr>
            <a:xfrm>
              <a:off x="6938847" y="2717874"/>
              <a:ext cx="1960695" cy="198121"/>
            </a:xfrm>
            <a:prstGeom prst="rect">
              <a:avLst/>
            </a:prstGeom>
          </p:spPr>
        </p:pic>
        <p:pic>
          <p:nvPicPr>
            <p:cNvPr id="20" name="圖片 19">
              <a:extLst>
                <a:ext uri="{FF2B5EF4-FFF2-40B4-BE49-F238E27FC236}">
                  <a16:creationId xmlns:a16="http://schemas.microsoft.com/office/drawing/2014/main" id="{83B7358A-6DA1-4A7E-9794-0E7AF2B391C8}"/>
                </a:ext>
              </a:extLst>
            </p:cNvPr>
            <p:cNvPicPr>
              <a:picLocks noChangeAspect="1"/>
            </p:cNvPicPr>
            <p:nvPr/>
          </p:nvPicPr>
          <p:blipFill rotWithShape="1">
            <a:blip r:embed="rId5"/>
            <a:srcRect r="33820" b="80756"/>
            <a:stretch/>
          </p:blipFill>
          <p:spPr>
            <a:xfrm>
              <a:off x="6938846" y="3114116"/>
              <a:ext cx="1960695" cy="221823"/>
            </a:xfrm>
            <a:prstGeom prst="rect">
              <a:avLst/>
            </a:prstGeom>
          </p:spPr>
        </p:pic>
        <p:pic>
          <p:nvPicPr>
            <p:cNvPr id="21" name="圖片 20">
              <a:extLst>
                <a:ext uri="{FF2B5EF4-FFF2-40B4-BE49-F238E27FC236}">
                  <a16:creationId xmlns:a16="http://schemas.microsoft.com/office/drawing/2014/main" id="{F37C06E3-4E2E-4D69-B300-53A93C0EF0F9}"/>
                </a:ext>
              </a:extLst>
            </p:cNvPr>
            <p:cNvPicPr>
              <a:picLocks noChangeAspect="1"/>
            </p:cNvPicPr>
            <p:nvPr/>
          </p:nvPicPr>
          <p:blipFill rotWithShape="1">
            <a:blip r:embed="rId6"/>
            <a:srcRect l="1258" t="14447" r="34019" b="29993"/>
            <a:stretch/>
          </p:blipFill>
          <p:spPr>
            <a:xfrm>
              <a:off x="6938848" y="1833954"/>
              <a:ext cx="1960695" cy="883920"/>
            </a:xfrm>
            <a:prstGeom prst="rect">
              <a:avLst/>
            </a:prstGeom>
          </p:spPr>
        </p:pic>
        <p:pic>
          <p:nvPicPr>
            <p:cNvPr id="22" name="圖片 21">
              <a:extLst>
                <a:ext uri="{FF2B5EF4-FFF2-40B4-BE49-F238E27FC236}">
                  <a16:creationId xmlns:a16="http://schemas.microsoft.com/office/drawing/2014/main" id="{FB242BE1-402F-4900-ACF1-6DB8EA196A64}"/>
                </a:ext>
              </a:extLst>
            </p:cNvPr>
            <p:cNvPicPr>
              <a:picLocks noChangeAspect="1"/>
            </p:cNvPicPr>
            <p:nvPr/>
          </p:nvPicPr>
          <p:blipFill rotWithShape="1">
            <a:blip r:embed="rId4"/>
            <a:srcRect t="60405" r="34453" b="22257"/>
            <a:stretch/>
          </p:blipFill>
          <p:spPr>
            <a:xfrm>
              <a:off x="6938846" y="2915995"/>
              <a:ext cx="1960695" cy="199859"/>
            </a:xfrm>
            <a:prstGeom prst="rect">
              <a:avLst/>
            </a:prstGeom>
          </p:spPr>
        </p:pic>
      </p:grpSp>
    </p:spTree>
    <p:extLst>
      <p:ext uri="{BB962C8B-B14F-4D97-AF65-F5344CB8AC3E}">
        <p14:creationId xmlns:p14="http://schemas.microsoft.com/office/powerpoint/2010/main" val="206024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MainActivity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337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功能</a:t>
            </a: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主日曆畫面的顯示與互動邏輯。</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支援滑動切換月份、點擊日期查看待辦詳情。</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註冊廣播接收器，實時更新日曆數據。</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50000"/>
              </a:lnSpc>
              <a:spcBef>
                <a:spcPct val="0"/>
              </a:spcBef>
              <a:spcAft>
                <a:spcPct val="0"/>
              </a:spcAft>
              <a:buClrTx/>
              <a:buSzTx/>
              <a:tabLst/>
            </a:pP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0" fontAlgn="base" latinLnBrk="0" hangingPunct="0">
              <a:lnSpc>
                <a:spcPct val="150000"/>
              </a:lnSpc>
              <a:spcBef>
                <a:spcPct val="0"/>
              </a:spcBef>
              <a:spcAft>
                <a:spcPct val="0"/>
              </a:spcAft>
              <a:buClrTx/>
              <a:buSzTx/>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setupGestureDetector()：手勢偵測，支持月曆左右滑動。</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updateCalendarView()：刷新日曆的月份與待辦資料。</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onItemClick()：處理日期格點擊事件，跳轉至詳細頁。</a:t>
            </a:r>
          </a:p>
        </p:txBody>
      </p:sp>
    </p:spTree>
    <p:extLst>
      <p:ext uri="{BB962C8B-B14F-4D97-AF65-F5344CB8AC3E}">
        <p14:creationId xmlns:p14="http://schemas.microsoft.com/office/powerpoint/2010/main" val="247762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CalendarAdapter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4690"/>
            <a:ext cx="5877289" cy="300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月曆格的資料綁定與顯示邏輯。</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動態計算每格日期，顯示農曆、節日與待辦摘要。</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calculateDate</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：根據格子位置計算對應的日期。</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getLunarDayText</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：取得農曆日期與文字描述。</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addTask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：更新日期的待辦事項。</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71352742"/>
      </p:ext>
    </p:extLst>
  </p:cSld>
  <p:clrMapOvr>
    <a:masterClrMapping/>
  </p:clrMapOvr>
</p:sld>
</file>

<file path=ppt/theme/theme1.xml><?xml version="1.0" encoding="utf-8"?>
<a:theme xmlns:a="http://schemas.openxmlformats.org/drawingml/2006/main" name="Modern Business Basic Template by Slidesgo">
  <a:themeElements>
    <a:clrScheme name="Simple Light">
      <a:dk1>
        <a:srgbClr val="000000"/>
      </a:dk1>
      <a:lt1>
        <a:srgbClr val="FFFFFF"/>
      </a:lt1>
      <a:dk2>
        <a:srgbClr val="F0EDE5"/>
      </a:dk2>
      <a:lt2>
        <a:srgbClr val="25C59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2907</Words>
  <Application>Microsoft Office PowerPoint</Application>
  <PresentationFormat>如螢幕大小 (16:9)</PresentationFormat>
  <Paragraphs>375</Paragraphs>
  <Slides>57</Slides>
  <Notes>57</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57</vt:i4>
      </vt:variant>
    </vt:vector>
  </HeadingPairs>
  <TitlesOfParts>
    <vt:vector size="69" baseType="lpstr">
      <vt:lpstr>Bebas Neue</vt:lpstr>
      <vt:lpstr>Amatic SC</vt:lpstr>
      <vt:lpstr>Calibri</vt:lpstr>
      <vt:lpstr>Proxima Nova</vt:lpstr>
      <vt:lpstr>Cabin</vt:lpstr>
      <vt:lpstr>Days One</vt:lpstr>
      <vt:lpstr>微軟正黑體</vt:lpstr>
      <vt:lpstr>Roboto Medium</vt:lpstr>
      <vt:lpstr>Arial</vt:lpstr>
      <vt:lpstr>Proxima Nova Semibold</vt:lpstr>
      <vt:lpstr>Modern Business Basic Template by Slidesgo</vt:lpstr>
      <vt:lpstr>Slidesgo Final Pages</vt:lpstr>
      <vt:lpstr>日曆</vt:lpstr>
      <vt:lpstr>動機</vt:lpstr>
      <vt:lpstr>功能比較</vt:lpstr>
      <vt:lpstr>流程圖</vt:lpstr>
      <vt:lpstr>分工</vt:lpstr>
      <vt:lpstr>01</vt:lpstr>
      <vt:lpstr>頁面設計</vt:lpstr>
      <vt:lpstr>MainActivity</vt:lpstr>
      <vt:lpstr>CalendarAdapter</vt:lpstr>
      <vt:lpstr>Lunar</vt:lpstr>
      <vt:lpstr>HolidayManager</vt:lpstr>
      <vt:lpstr>02</vt:lpstr>
      <vt:lpstr>頁面設計</vt:lpstr>
      <vt:lpstr>AddTaskActivity</vt:lpstr>
      <vt:lpstr>NotificationReceiver</vt:lpstr>
      <vt:lpstr>03</vt:lpstr>
      <vt:lpstr>頁面設計</vt:lpstr>
      <vt:lpstr>TaskDetailActivity</vt:lpstr>
      <vt:lpstr>DEEMO</vt:lpstr>
      <vt:lpstr>END</vt:lpstr>
      <vt:lpstr>頁面設計</vt:lpstr>
      <vt:lpstr>頁面設計</vt:lpstr>
      <vt:lpstr>頁面設計</vt:lpstr>
      <vt:lpstr>分工</vt:lpstr>
      <vt:lpstr>頁面設計</vt:lpstr>
      <vt:lpstr>程式設計</vt:lpstr>
      <vt:lpstr>程式設計</vt:lpstr>
      <vt:lpstr>01</vt:lpstr>
      <vt:lpstr>—Someone Famous</vt:lpstr>
      <vt:lpstr>Maybe you need two columns</vt:lpstr>
      <vt:lpstr>You can use bullet points</vt:lpstr>
      <vt:lpstr>Infographics are always useful</vt:lpstr>
      <vt:lpstr>A picture is worth a thousand words</vt:lpstr>
      <vt:lpstr>Long text slide</vt:lpstr>
      <vt:lpstr>You can use this graph</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日曆</dc:title>
  <dc:creator>鄭佑安</dc:creator>
  <cp:lastModifiedBy>佑安 鄭</cp:lastModifiedBy>
  <cp:revision>49</cp:revision>
  <dcterms:modified xsi:type="dcterms:W3CDTF">2024-12-07T22:48:28Z</dcterms:modified>
</cp:coreProperties>
</file>